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9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8D55D-56F7-E797-0556-9D3B080C96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885D76-2AC7-B0AE-C103-420C9D4611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13EBA-5805-17B2-2F34-A0A295EF8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D33C8-9FF8-208F-20B0-981BBD698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F4804-CE0F-55BD-3443-86B4487A2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31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C54FE-4899-CA90-A3DB-02748C87A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3660F-D5DA-C9BD-F391-E6AC5AC89A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74B12-8AA1-D962-8EAF-37DF87497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862BE-DE76-C90A-33EE-F2F92310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79DA2-C535-EA56-F6D6-403E0B7DF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19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CBFD4A-BC6F-9FE5-E38B-D36E68D65E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8C19C7-B7A1-D64A-8A88-770E5515A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A360D-2ED6-8913-6B1D-9C0ED15B8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930DF-BAFE-27F2-73F2-4839E2F8C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B63BF-4878-3E39-C0CB-95ECB84A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10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29EB6-43DB-CD5B-18E0-276D87B18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E116D-D121-3745-13FC-712CF6927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6BB3B-C9CB-2D3A-82E0-DB066D1E1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6F380-6F10-6B81-B07F-3E8599D6E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DED40-37F2-6690-CE53-456CDCD23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41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747CC-BD44-D993-3889-9E64ABD15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3C281F-8FF0-C53B-7EAA-BBBAD8FAA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533C38-8CBC-D98F-C6C2-A55F09276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F8A41-8D8F-A614-B7EE-2756AB74C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289E9-9836-9BB0-CC23-E2DD16F68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65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1BAAD-922D-C736-9744-5586BBA1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0D129-1434-C29B-C1F6-D16CF73B5F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A4422-56A8-368B-347A-B1FBBB1647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5B9C4F-A237-F63C-58AA-33E74C06A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EEA06C-EDD3-A26B-D91E-2B97D04E7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AFCA6-2C74-E0AF-AD44-8F3534722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24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04990-956D-F9E1-4C4F-D3271D9BC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456C2-C8A3-FAFA-A97D-37B47D4039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8CD88B-5F14-7EC1-9ED1-468B4B549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604EE2-2E1F-A923-CA59-7E93687326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FC1335-4631-7B5F-844C-6443EC5B16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3EC2F8-2380-A529-2ACA-FEB5B9B71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56A421-AAB7-2873-D9D7-5D5B2ED98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0FCCAA-CC87-E212-CAC3-1696C1E22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7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B68E-8E94-FC2D-4BA6-68E0801D6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55015A-BF1A-C4FA-5D1F-F75349C5A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8D5657-FBE8-D42B-9ECB-E4B84BA82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4548A-6CF9-F6A9-3D60-B85A381B8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533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2BD3F4-E11D-9C11-BF1E-C115ECEE8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B58B1-25AC-DC9C-3FE6-F5036FC69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200839-3FFF-F28D-952B-E01676C08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608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CFC2C-4F0B-0829-EF3B-C1929971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260D0-C6A6-F6EA-2647-9FF40B753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6BE7F-1870-FC98-9A9B-444872524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5EBE01-C01E-5ED9-2D37-3AC134BB3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71F1B-F449-DE60-852B-E8077746F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25B0AC-DA10-F041-26F1-A67D68857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28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4121B-7909-D94C-BB2C-4E21DC4D5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D39D93-418E-B8C7-9C29-9D3CF9356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B3350-1E27-5391-7C9C-1FC930697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79BA35-13EC-391A-69D4-7ECE2DAC1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A3CC34-DDB6-1040-0C56-F55D4519C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BD126E-E5DE-B343-7250-096F5B07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02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731BE2-ABBE-7910-BF55-0C0E1DDB4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79BF0-ACBF-9652-87F4-33E830509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D9C63A-CB1C-DFB9-974E-5758A3DB6C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AE060-7B9B-4FEB-A692-BC77A66CBAD3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F8949F-E30D-EE56-2199-6525464413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8751F-822D-C786-30F2-AE078FE15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E8FCC-7FBD-460C-BDD0-1FE603150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4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9064DED-5868-628E-2D9A-82D8FC469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Color Quantization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A41EC6-B744-31A0-112D-03B769794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Color</a:t>
            </a:r>
            <a:r>
              <a:rPr lang="ko-KR" altLang="en-US" dirty="0"/>
              <a:t> </a:t>
            </a:r>
            <a:r>
              <a:rPr lang="en-US" altLang="ko-KR" dirty="0"/>
              <a:t>quantization</a:t>
            </a:r>
            <a:r>
              <a:rPr lang="ko-KR" altLang="en-US" dirty="0"/>
              <a:t>은 이미지상에서 존재하는 </a:t>
            </a:r>
            <a:r>
              <a:rPr lang="en-US" altLang="ko-KR" dirty="0"/>
              <a:t>unique</a:t>
            </a:r>
            <a:r>
              <a:rPr lang="ko-KR" altLang="en-US" dirty="0"/>
              <a:t>한 색상의 수를 줄이는 작업이다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이때</a:t>
            </a:r>
            <a:r>
              <a:rPr lang="en-US" altLang="ko-KR" dirty="0"/>
              <a:t>, </a:t>
            </a:r>
            <a:r>
              <a:rPr lang="ko-KR" altLang="en-US" dirty="0"/>
              <a:t>이전의 이미지와 가장 유사한 이미지를 생성하도록 색상 감소 작업이 일어난다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이러한 작업은 이미지 압축과 메모리 공간 절약을 위해 진행된다</a:t>
            </a:r>
            <a:r>
              <a:rPr lang="en-US" altLang="ko-K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87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4B8D6E0-9A5B-CF19-F416-B29DB2CBC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Octree</a:t>
            </a:r>
            <a:r>
              <a:rPr lang="ko-KR" altLang="en-US" dirty="0"/>
              <a:t>를 사용한 </a:t>
            </a:r>
            <a:r>
              <a:rPr lang="en-US" altLang="ko-KR" dirty="0"/>
              <a:t>Quantization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BC2A302-DE99-F270-3139-6BD8FD700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4328" y="1825625"/>
            <a:ext cx="4479471" cy="4351338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색상 공간상에서 </a:t>
            </a:r>
            <a:r>
              <a:rPr lang="en-US" altLang="ko-KR" sz="2000" dirty="0"/>
              <a:t>(0, 0, 0)</a:t>
            </a:r>
            <a:r>
              <a:rPr lang="ko-KR" altLang="en-US" sz="2000" dirty="0"/>
              <a:t>부터 </a:t>
            </a:r>
            <a:r>
              <a:rPr lang="en-US" altLang="ko-KR" sz="2000" dirty="0"/>
              <a:t>(255, 255, 255)</a:t>
            </a:r>
            <a:r>
              <a:rPr lang="ko-KR" altLang="en-US" sz="2000" dirty="0"/>
              <a:t>까지 뻗은 정육면체를 </a:t>
            </a:r>
            <a:r>
              <a:rPr lang="en-US" altLang="ko-KR" sz="2000" dirty="0"/>
              <a:t>8</a:t>
            </a:r>
            <a:r>
              <a:rPr lang="ko-KR" altLang="en-US" sz="2000" dirty="0"/>
              <a:t>등분함</a:t>
            </a:r>
            <a:r>
              <a:rPr lang="en-US" altLang="ko-KR" sz="2000" dirty="0"/>
              <a:t>.</a:t>
            </a:r>
          </a:p>
          <a:p>
            <a:r>
              <a:rPr lang="ko-KR" altLang="en-US" sz="2000" dirty="0"/>
              <a:t>필요에 따라 나눠진 정육면체는 다시 </a:t>
            </a:r>
            <a:r>
              <a:rPr lang="en-US" altLang="ko-KR" sz="2000" dirty="0"/>
              <a:t>8</a:t>
            </a:r>
            <a:r>
              <a:rPr lang="ko-KR" altLang="en-US" sz="2000" dirty="0"/>
              <a:t>등분되어 자식 노드가 됨</a:t>
            </a:r>
            <a:r>
              <a:rPr lang="en-US" altLang="ko-KR" sz="2000" dirty="0"/>
              <a:t>.</a:t>
            </a:r>
          </a:p>
          <a:p>
            <a:r>
              <a:rPr lang="ko-KR" altLang="en-US" sz="2000" dirty="0"/>
              <a:t>이러한 정육면체는 각각 </a:t>
            </a:r>
            <a:r>
              <a:rPr lang="en-US" altLang="ko-KR" sz="2000" dirty="0"/>
              <a:t>octree</a:t>
            </a:r>
            <a:r>
              <a:rPr lang="ko-KR" altLang="en-US" sz="2000" dirty="0"/>
              <a:t>의 노드가 되어</a:t>
            </a:r>
            <a:r>
              <a:rPr lang="en-US" altLang="ko-KR" sz="2000" dirty="0"/>
              <a:t> quantization</a:t>
            </a:r>
            <a:r>
              <a:rPr lang="ko-KR" altLang="en-US" sz="2000" dirty="0"/>
              <a:t>에 사용됨</a:t>
            </a:r>
            <a:r>
              <a:rPr lang="en-US" altLang="ko-KR" sz="2000" dirty="0"/>
              <a:t>.</a:t>
            </a: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67D578-A6A9-B10E-A4EF-9C54524D0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18845"/>
            <a:ext cx="5965372" cy="447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483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CB6F-B431-ED0D-3E17-663609B4C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Octree</a:t>
            </a:r>
            <a:r>
              <a:rPr lang="ko-KR" altLang="en-US" dirty="0"/>
              <a:t>를 사용한 </a:t>
            </a:r>
            <a:r>
              <a:rPr lang="en-US" altLang="ko-KR" dirty="0"/>
              <a:t>Quantization (cont’d)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58A041-5E9F-2E72-0112-3132E7FDE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811205"/>
            <a:ext cx="6036128" cy="3397127"/>
          </a:xfrm>
          <a:prstGeom prst="rect">
            <a:avLst/>
          </a:prstGeom>
        </p:spPr>
      </p:pic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1C02612A-0067-FB90-623B-2DB80EF21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4328" y="1825625"/>
            <a:ext cx="4479471" cy="4351338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색 분류가 완료되면</a:t>
            </a:r>
            <a:r>
              <a:rPr lang="en-US" altLang="ko-KR" sz="2000" dirty="0"/>
              <a:t>, </a:t>
            </a:r>
            <a:r>
              <a:rPr lang="ko-KR" altLang="en-US" sz="2000" dirty="0"/>
              <a:t>프로그램 시작 시에 주어진 색상 숫자를 맞출 때까지 노드들을 병합함</a:t>
            </a:r>
            <a:r>
              <a:rPr lang="en-US" altLang="ko-KR" sz="2000" dirty="0"/>
              <a:t>.</a:t>
            </a:r>
          </a:p>
          <a:p>
            <a:r>
              <a:rPr lang="ko-KR" altLang="en-US" sz="2000" dirty="0"/>
              <a:t>병합 후에는 해당 노드의 자식 노드들에서 </a:t>
            </a:r>
            <a:r>
              <a:rPr lang="en-US" altLang="ko-KR" sz="2000" dirty="0"/>
              <a:t>R, G, </a:t>
            </a:r>
            <a:r>
              <a:rPr lang="ko-KR" altLang="en-US" sz="2000" dirty="0"/>
              <a:t>그리고 </a:t>
            </a:r>
            <a:r>
              <a:rPr lang="en-US" altLang="ko-KR" sz="2000" dirty="0"/>
              <a:t>B</a:t>
            </a:r>
            <a:r>
              <a:rPr lang="ko-KR" altLang="en-US" sz="2000" dirty="0"/>
              <a:t>의 평균을 낸다</a:t>
            </a:r>
            <a:r>
              <a:rPr lang="en-US" altLang="ko-KR" sz="2000" dirty="0"/>
              <a:t>. </a:t>
            </a:r>
            <a:r>
              <a:rPr lang="ko-KR" altLang="en-US" sz="2000" dirty="0"/>
              <a:t>이를 통해 병합 후 노드의 최종 색상을 결정한다</a:t>
            </a:r>
            <a:r>
              <a:rPr lang="en-US" altLang="ko-KR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57394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DA709-750F-858C-A585-E08036DD1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49869AB-F18A-1451-CC69-9E5504994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Quantization </a:t>
            </a:r>
            <a:r>
              <a:rPr lang="ko-KR" altLang="en-US" dirty="0"/>
              <a:t>결과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36031B-4A4B-5BB6-7A9C-7D6558CA20C7}"/>
              </a:ext>
            </a:extLst>
          </p:cNvPr>
          <p:cNvGrpSpPr/>
          <p:nvPr/>
        </p:nvGrpSpPr>
        <p:grpSpPr>
          <a:xfrm>
            <a:off x="791935" y="1836780"/>
            <a:ext cx="10608129" cy="4762500"/>
            <a:chOff x="838200" y="1842223"/>
            <a:chExt cx="10608129" cy="47625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0284BCB-1BA1-F2E7-3E9F-FB8558F6BDCD}"/>
                </a:ext>
              </a:extLst>
            </p:cNvPr>
            <p:cNvGrpSpPr/>
            <p:nvPr/>
          </p:nvGrpSpPr>
          <p:grpSpPr>
            <a:xfrm>
              <a:off x="838200" y="1842223"/>
              <a:ext cx="5453061" cy="4762500"/>
              <a:chOff x="838200" y="1842223"/>
              <a:chExt cx="5453061" cy="47625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1CE0B2A-2A14-D6F4-55F0-66C6780BDC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00" y="1842223"/>
                <a:ext cx="2676525" cy="4762500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7C937AA-AD71-4904-6429-41B4FB1084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614736" y="1842223"/>
                <a:ext cx="2676525" cy="4762500"/>
              </a:xfrm>
              <a:prstGeom prst="rect">
                <a:avLst/>
              </a:pr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E384F2D-E906-0A01-74AF-15C803CB038C}"/>
                </a:ext>
              </a:extLst>
            </p:cNvPr>
            <p:cNvGrpSpPr/>
            <p:nvPr/>
          </p:nvGrpSpPr>
          <p:grpSpPr>
            <a:xfrm>
              <a:off x="6542314" y="3080657"/>
              <a:ext cx="4904015" cy="3524066"/>
              <a:chOff x="838200" y="4049485"/>
              <a:chExt cx="3739243" cy="2555238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AC0F2C4-CAE8-0D1E-E66A-405C34396E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6347" r="32486"/>
              <a:stretch>
                <a:fillRect/>
              </a:stretch>
            </p:blipFill>
            <p:spPr>
              <a:xfrm>
                <a:off x="838200" y="4049485"/>
                <a:ext cx="1807029" cy="2555237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B0A06AD1-D8B2-072A-249E-3E834A5E7F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6347" r="32486"/>
              <a:stretch>
                <a:fillRect/>
              </a:stretch>
            </p:blipFill>
            <p:spPr>
              <a:xfrm>
                <a:off x="2770414" y="4049485"/>
                <a:ext cx="1807029" cy="255523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28999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135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Color Quantization</vt:lpstr>
      <vt:lpstr>Octree를 사용한 Quantization</vt:lpstr>
      <vt:lpstr>Octree를 사용한 Quantization (cont’d)</vt:lpstr>
      <vt:lpstr>Quantization 결과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승리 신</dc:creator>
  <cp:lastModifiedBy>승리 신</cp:lastModifiedBy>
  <cp:revision>5</cp:revision>
  <dcterms:created xsi:type="dcterms:W3CDTF">2026-05-29T20:11:02Z</dcterms:created>
  <dcterms:modified xsi:type="dcterms:W3CDTF">2026-06-02T03:33:39Z</dcterms:modified>
</cp:coreProperties>
</file>