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19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0BD76-F084-3FC2-EB47-DE491096F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1F616C-ED16-50D6-EFF9-514FB6F22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BDA06-FECF-DF01-CE22-931AECD29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1D734-AC63-3881-9300-BA6499B4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C5342-D0F2-1C53-179B-31BF13BA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6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6D947-E971-A84B-2123-71E44092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25214C-09D1-68FF-2108-B5F27CD92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5313F-CA94-8E93-CB4D-19515EEAB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F34F1-2576-ACC4-251E-FD145691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CD6D3-190D-249A-D9B5-B86E742DC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3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A46AE7-8676-E141-A0B2-3A6A3BA54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91A52-9BE0-6D00-D548-DF2D757FF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1CD6C-1A91-6DAB-4118-01B2381C2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2F6D3-1E60-46F2-D3B7-0F63C2076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8FC65-4689-52F9-1563-DF2B6B1C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1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90188-2655-64E8-DD40-25CA40658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97577-E69B-B185-81D8-CD30FBA7B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DD014-A0F7-C715-8ED1-A36ACA92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069D0-0AD7-42BE-FC92-CCAD985EB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C2AC1-1FD4-0263-1264-58019A90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6B13-3E1A-76B0-E6D4-560111BC5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CB8F0-D30E-8A6A-0231-4BDFBCDCE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CB9BD-F0C5-ADCC-6D50-DE6F4C78D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F3FC5-411F-DBDE-EA32-4D98D608C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309-CF1B-E6BB-0A0E-694E06A50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8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7A66E-877E-5511-6142-A76D776EC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E4FC0-B263-129A-B7DF-41794D693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4F6EF-8D32-C062-CD4C-46DDFEA5F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6687D-ADE6-9A6B-16F9-01428D13B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2A087-0D23-3A34-FF23-C8A8DEBE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59860-ACD0-7C43-BD1A-AEA12DCDD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6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C4827-E3EA-C497-C2AA-0E0F47622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2A0CB-CF8A-4433-4C2F-0F784D103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C1AE2-2A2F-9538-0498-D150590EC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7B2603-C9BF-B60B-A58C-EF464E68C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74D93F-4E18-395C-5E76-77DAFBCB5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DD227-68F0-7997-CDF7-F1D045F09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DBCDC-BB42-AD33-438E-6402BAC6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F834A-4268-67E5-F108-F03B255D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30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FC6CC-9284-519D-A810-EBCDECBC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242C5-B8C1-CA10-BB01-92F87628E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69BBFE-4BAF-DAE7-9D3B-1EBE18CB9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F1FCC-82DD-F8D9-C7E7-B1C828CE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4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129BC-98E6-29EB-2572-6DECC75C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C7E3C-54ED-5939-74A5-D6600BDA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D7B03-AB43-F990-B52E-FDE29B04E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A37D-9D19-EF74-C98C-8B776E56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60258-02F9-B862-506C-91AC63D2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A7CD0-1EA5-A1F4-79BC-BAE511604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B555C-C290-246E-DF9D-3B410F72F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35F0A-B5D5-E599-51B6-756C66D1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94D2E-10F7-F389-9D78-BFE1682D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1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552F2-695F-82AB-E1E2-02D5CEF18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92A87E-E18B-1968-FF09-09630FBC8E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9C0ED-843F-A583-4216-54E875F40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20623-D5BF-B0FF-4BAB-8983FF114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8885B-F33D-724E-D11E-88B5EC7ED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F6A71-ABB5-BA6E-7D02-B8D98398F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146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B35619-138E-D8B6-A6F8-0BFB611D6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0ADC6-F595-0230-5401-27C3CD174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3FB92-A624-0847-3D9B-FEB197386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3832C-F500-42F1-8F35-7FFB088AE65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1ABB5-CA5D-0E77-923B-10B046494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7DD7-E9A0-9356-780A-E9289DA69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33CB5-B163-4C10-94E7-E50E978C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1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21A13C-54B4-202B-35F3-87EDBCC76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329" y="771549"/>
            <a:ext cx="8349342" cy="531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00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9922-44D2-6DC7-474F-F536020D3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E9EF-233A-D549-4453-E2576AE5A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Symmetry Exploitation:</a:t>
            </a:r>
          </a:p>
          <a:p>
            <a:pPr lvl="1"/>
            <a:r>
              <a:rPr lang="en-US" dirty="0"/>
              <a:t>The inner product Ai · Aj equals Aj · Ai, so only the upper triangle is computed and the result is mirrored symmetrically.</a:t>
            </a:r>
          </a:p>
          <a:p>
            <a:pPr lvl="1"/>
            <a:endParaRPr lang="en-US" dirty="0"/>
          </a:p>
          <a:p>
            <a:r>
              <a:rPr lang="en-US" dirty="0"/>
              <a:t>Cache Blocking:</a:t>
            </a:r>
          </a:p>
          <a:p>
            <a:pPr lvl="1"/>
            <a:r>
              <a:rPr lang="en-US" dirty="0"/>
              <a:t>Keeps the working set within the L1 cache.</a:t>
            </a:r>
          </a:p>
        </p:txBody>
      </p:sp>
    </p:spTree>
    <p:extLst>
      <p:ext uri="{BB962C8B-B14F-4D97-AF65-F5344CB8AC3E}">
        <p14:creationId xmlns:p14="http://schemas.microsoft.com/office/powerpoint/2010/main" val="2983068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DDFEE-E025-714D-76A8-C282495E3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E0980-5BFD-8E91-98D7-0CABBA1FA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Multithreading with Equal Load Balancing:</a:t>
            </a:r>
          </a:p>
          <a:p>
            <a:pPr lvl="1"/>
            <a:r>
              <a:rPr lang="en-US" dirty="0"/>
              <a:t>When ran with eight threads, tendency of threads returning with reversed order in which they were created was observed.</a:t>
            </a:r>
          </a:p>
          <a:p>
            <a:pPr lvl="1"/>
            <a:r>
              <a:rPr lang="en-US" dirty="0"/>
              <a:t>However, when we assigned different load per thread, the computation time increased ~200%.</a:t>
            </a:r>
          </a:p>
          <a:p>
            <a:pPr lvl="1"/>
            <a:endParaRPr lang="en-US" dirty="0"/>
          </a:p>
          <a:p>
            <a:r>
              <a:rPr lang="en-US" dirty="0"/>
              <a:t>Assigning high priority to the process and the threads:</a:t>
            </a:r>
          </a:p>
          <a:p>
            <a:pPr lvl="1"/>
            <a:r>
              <a:rPr lang="en-US" dirty="0"/>
              <a:t>Using </a:t>
            </a:r>
            <a:r>
              <a:rPr lang="en-US" sz="18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SetThreadPriority</a:t>
            </a:r>
            <a:r>
              <a:rPr lang="en-US" dirty="0"/>
              <a:t> Windows API function led to improvements in performance.</a:t>
            </a:r>
          </a:p>
        </p:txBody>
      </p:sp>
    </p:spTree>
    <p:extLst>
      <p:ext uri="{BB962C8B-B14F-4D97-AF65-F5344CB8AC3E}">
        <p14:creationId xmlns:p14="http://schemas.microsoft.com/office/powerpoint/2010/main" val="72414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430D-EC19-6B33-5F7C-3873E8B3E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89E975-778D-A6A0-A8F4-E2390897D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458" y="1529193"/>
            <a:ext cx="8469084" cy="4963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89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110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Cascadia Code</vt:lpstr>
      <vt:lpstr>Office Theme</vt:lpstr>
      <vt:lpstr>PowerPoint Presentation</vt:lpstr>
      <vt:lpstr>Optimization Strategies</vt:lpstr>
      <vt:lpstr>Optimization Strategies</vt:lpstr>
      <vt:lpstr>Result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승리 신</dc:creator>
  <cp:lastModifiedBy>승리 신</cp:lastModifiedBy>
  <cp:revision>9</cp:revision>
  <dcterms:created xsi:type="dcterms:W3CDTF">2026-04-21T05:29:23Z</dcterms:created>
  <dcterms:modified xsi:type="dcterms:W3CDTF">2026-04-21T06:21:49Z</dcterms:modified>
</cp:coreProperties>
</file>