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7" r:id="rId4"/>
  </p:sldMasterIdLst>
  <p:notesMasterIdLst>
    <p:notesMasterId r:id="rId16"/>
  </p:notesMasterIdLst>
  <p:sldIdLst>
    <p:sldId id="1880" r:id="rId5"/>
    <p:sldId id="2072" r:id="rId6"/>
    <p:sldId id="2071" r:id="rId7"/>
    <p:sldId id="2073" r:id="rId8"/>
    <p:sldId id="2074" r:id="rId9"/>
    <p:sldId id="2075" r:id="rId10"/>
    <p:sldId id="2076" r:id="rId11"/>
    <p:sldId id="2077" r:id="rId12"/>
    <p:sldId id="2078" r:id="rId13"/>
    <p:sldId id="2079" r:id="rId14"/>
    <p:sldId id="200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614"/>
    <a:srgbClr val="4182BA"/>
    <a:srgbClr val="FFD579"/>
    <a:srgbClr val="FFFFFF"/>
    <a:srgbClr val="033C89"/>
    <a:srgbClr val="0000FF"/>
    <a:srgbClr val="FF0000"/>
    <a:srgbClr val="033986"/>
    <a:srgbClr val="014195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밝은 스타일 2 - 강조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13" autoAdjust="0"/>
    <p:restoredTop sz="77364" autoAdjust="0"/>
  </p:normalViewPr>
  <p:slideViewPr>
    <p:cSldViewPr snapToGrid="0" showGuides="1">
      <p:cViewPr varScale="1">
        <p:scale>
          <a:sx n="81" d="100"/>
          <a:sy n="81" d="100"/>
        </p:scale>
        <p:origin x="1320" y="55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0" d="100"/>
          <a:sy n="90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유명성" userId="a6980de3-d5ce-4299-b7c7-8d1314aec915" providerId="ADAL" clId="{B736D0EF-D338-4497-B7D1-8D62A157AF9A}"/>
    <pc:docChg chg="custSel addSld delSld modSld modSection">
      <pc:chgData name="유명성" userId="a6980de3-d5ce-4299-b7c7-8d1314aec915" providerId="ADAL" clId="{B736D0EF-D338-4497-B7D1-8D62A157AF9A}" dt="2025-09-18T04:55:54.248" v="275" actId="1076"/>
      <pc:docMkLst>
        <pc:docMk/>
      </pc:docMkLst>
      <pc:sldChg chg="addSp modSp add mod">
        <pc:chgData name="유명성" userId="a6980de3-d5ce-4299-b7c7-8d1314aec915" providerId="ADAL" clId="{B736D0EF-D338-4497-B7D1-8D62A157AF9A}" dt="2025-09-18T04:46:30.125" v="163" actId="14100"/>
        <pc:sldMkLst>
          <pc:docMk/>
          <pc:sldMk cId="793259822" sldId="2034"/>
        </pc:sldMkLst>
        <pc:spChg chg="mod">
          <ac:chgData name="유명성" userId="a6980de3-d5ce-4299-b7c7-8d1314aec915" providerId="ADAL" clId="{B736D0EF-D338-4497-B7D1-8D62A157AF9A}" dt="2025-09-18T04:40:10.422" v="47" actId="20577"/>
          <ac:spMkLst>
            <pc:docMk/>
            <pc:sldMk cId="793259822" sldId="2034"/>
            <ac:spMk id="2" creationId="{00000000-0000-0000-0000-000000000000}"/>
          </ac:spMkLst>
        </pc:spChg>
        <pc:spChg chg="mod">
          <ac:chgData name="유명성" userId="a6980de3-d5ce-4299-b7c7-8d1314aec915" providerId="ADAL" clId="{B736D0EF-D338-4497-B7D1-8D62A157AF9A}" dt="2025-09-18T04:46:11.751" v="160" actId="15"/>
          <ac:spMkLst>
            <pc:docMk/>
            <pc:sldMk cId="793259822" sldId="2034"/>
            <ac:spMk id="5" creationId="{FE23B417-2013-D34B-B926-EEA74A2A0007}"/>
          </ac:spMkLst>
        </pc:spChg>
        <pc:picChg chg="add mod">
          <ac:chgData name="유명성" userId="a6980de3-d5ce-4299-b7c7-8d1314aec915" providerId="ADAL" clId="{B736D0EF-D338-4497-B7D1-8D62A157AF9A}" dt="2025-09-18T04:46:30.125" v="163" actId="14100"/>
          <ac:picMkLst>
            <pc:docMk/>
            <pc:sldMk cId="793259822" sldId="2034"/>
            <ac:picMk id="4" creationId="{8712B6D4-F59D-4C1C-8749-13FAFAB3F0B6}"/>
          </ac:picMkLst>
        </pc:picChg>
      </pc:sldChg>
      <pc:sldChg chg="addSp delSp modSp add mod">
        <pc:chgData name="유명성" userId="a6980de3-d5ce-4299-b7c7-8d1314aec915" providerId="ADAL" clId="{B736D0EF-D338-4497-B7D1-8D62A157AF9A}" dt="2025-09-18T04:48:22.740" v="194" actId="208"/>
        <pc:sldMkLst>
          <pc:docMk/>
          <pc:sldMk cId="2159365513" sldId="2035"/>
        </pc:sldMkLst>
        <pc:spChg chg="mod">
          <ac:chgData name="유명성" userId="a6980de3-d5ce-4299-b7c7-8d1314aec915" providerId="ADAL" clId="{B736D0EF-D338-4497-B7D1-8D62A157AF9A}" dt="2025-09-18T04:46:41.049" v="182" actId="20577"/>
          <ac:spMkLst>
            <pc:docMk/>
            <pc:sldMk cId="2159365513" sldId="2035"/>
            <ac:spMk id="5" creationId="{FE23B417-2013-D34B-B926-EEA74A2A0007}"/>
          </ac:spMkLst>
        </pc:spChg>
        <pc:spChg chg="add mod">
          <ac:chgData name="유명성" userId="a6980de3-d5ce-4299-b7c7-8d1314aec915" providerId="ADAL" clId="{B736D0EF-D338-4497-B7D1-8D62A157AF9A}" dt="2025-09-18T04:48:22.740" v="194" actId="208"/>
          <ac:spMkLst>
            <pc:docMk/>
            <pc:sldMk cId="2159365513" sldId="2035"/>
            <ac:spMk id="9" creationId="{3BB96066-2713-4AC7-92D5-8C0298A91050}"/>
          </ac:spMkLst>
        </pc:spChg>
        <pc:picChg chg="del">
          <ac:chgData name="유명성" userId="a6980de3-d5ce-4299-b7c7-8d1314aec915" providerId="ADAL" clId="{B736D0EF-D338-4497-B7D1-8D62A157AF9A}" dt="2025-09-18T04:46:34.319" v="165" actId="478"/>
          <ac:picMkLst>
            <pc:docMk/>
            <pc:sldMk cId="2159365513" sldId="2035"/>
            <ac:picMk id="4" creationId="{8712B6D4-F59D-4C1C-8749-13FAFAB3F0B6}"/>
          </ac:picMkLst>
        </pc:picChg>
        <pc:picChg chg="add mod modCrop">
          <ac:chgData name="유명성" userId="a6980de3-d5ce-4299-b7c7-8d1314aec915" providerId="ADAL" clId="{B736D0EF-D338-4497-B7D1-8D62A157AF9A}" dt="2025-09-18T04:48:06.958" v="188" actId="1076"/>
          <ac:picMkLst>
            <pc:docMk/>
            <pc:sldMk cId="2159365513" sldId="2035"/>
            <ac:picMk id="6" creationId="{333AB6E1-06D1-412F-AD34-5C3B17F7A868}"/>
          </ac:picMkLst>
        </pc:picChg>
        <pc:picChg chg="add mod">
          <ac:chgData name="유명성" userId="a6980de3-d5ce-4299-b7c7-8d1314aec915" providerId="ADAL" clId="{B736D0EF-D338-4497-B7D1-8D62A157AF9A}" dt="2025-09-18T04:48:12.664" v="191" actId="1076"/>
          <ac:picMkLst>
            <pc:docMk/>
            <pc:sldMk cId="2159365513" sldId="2035"/>
            <ac:picMk id="8" creationId="{382D6A0D-43D3-4298-87B1-5F4BAF054DEE}"/>
          </ac:picMkLst>
        </pc:picChg>
      </pc:sldChg>
      <pc:sldChg chg="addSp delSp modSp add del mod">
        <pc:chgData name="유명성" userId="a6980de3-d5ce-4299-b7c7-8d1314aec915" providerId="ADAL" clId="{B736D0EF-D338-4497-B7D1-8D62A157AF9A}" dt="2025-09-18T04:50:31.720" v="207" actId="47"/>
        <pc:sldMkLst>
          <pc:docMk/>
          <pc:sldMk cId="735142418" sldId="2036"/>
        </pc:sldMkLst>
        <pc:spChg chg="del">
          <ac:chgData name="유명성" userId="a6980de3-d5ce-4299-b7c7-8d1314aec915" providerId="ADAL" clId="{B736D0EF-D338-4497-B7D1-8D62A157AF9A}" dt="2025-09-18T04:48:31.571" v="197" actId="478"/>
          <ac:spMkLst>
            <pc:docMk/>
            <pc:sldMk cId="735142418" sldId="2036"/>
            <ac:spMk id="9" creationId="{3BB96066-2713-4AC7-92D5-8C0298A91050}"/>
          </ac:spMkLst>
        </pc:spChg>
        <pc:picChg chg="del">
          <ac:chgData name="유명성" userId="a6980de3-d5ce-4299-b7c7-8d1314aec915" providerId="ADAL" clId="{B736D0EF-D338-4497-B7D1-8D62A157AF9A}" dt="2025-09-18T04:48:30.084" v="196" actId="478"/>
          <ac:picMkLst>
            <pc:docMk/>
            <pc:sldMk cId="735142418" sldId="2036"/>
            <ac:picMk id="6" creationId="{333AB6E1-06D1-412F-AD34-5C3B17F7A868}"/>
          </ac:picMkLst>
        </pc:picChg>
        <pc:picChg chg="del">
          <ac:chgData name="유명성" userId="a6980de3-d5ce-4299-b7c7-8d1314aec915" providerId="ADAL" clId="{B736D0EF-D338-4497-B7D1-8D62A157AF9A}" dt="2025-09-18T04:48:30.084" v="196" actId="478"/>
          <ac:picMkLst>
            <pc:docMk/>
            <pc:sldMk cId="735142418" sldId="2036"/>
            <ac:picMk id="8" creationId="{382D6A0D-43D3-4298-87B1-5F4BAF054DEE}"/>
          </ac:picMkLst>
        </pc:picChg>
        <pc:picChg chg="add mod">
          <ac:chgData name="유명성" userId="a6980de3-d5ce-4299-b7c7-8d1314aec915" providerId="ADAL" clId="{B736D0EF-D338-4497-B7D1-8D62A157AF9A}" dt="2025-09-18T04:49:35.132" v="199" actId="1076"/>
          <ac:picMkLst>
            <pc:docMk/>
            <pc:sldMk cId="735142418" sldId="2036"/>
            <ac:picMk id="1026" creationId="{BA49E6AD-2E97-4236-AA64-92CB32611725}"/>
          </ac:picMkLst>
        </pc:picChg>
        <pc:picChg chg="add mod">
          <ac:chgData name="유명성" userId="a6980de3-d5ce-4299-b7c7-8d1314aec915" providerId="ADAL" clId="{B736D0EF-D338-4497-B7D1-8D62A157AF9A}" dt="2025-09-18T04:49:43.300" v="201" actId="1076"/>
          <ac:picMkLst>
            <pc:docMk/>
            <pc:sldMk cId="735142418" sldId="2036"/>
            <ac:picMk id="1028" creationId="{29162A11-5434-41DA-A7B4-D3A799B28D18}"/>
          </ac:picMkLst>
        </pc:picChg>
      </pc:sldChg>
      <pc:sldChg chg="addSp delSp modSp add mod">
        <pc:chgData name="유명성" userId="a6980de3-d5ce-4299-b7c7-8d1314aec915" providerId="ADAL" clId="{B736D0EF-D338-4497-B7D1-8D62A157AF9A}" dt="2025-09-18T04:50:40.991" v="209" actId="1076"/>
        <pc:sldMkLst>
          <pc:docMk/>
          <pc:sldMk cId="2449217724" sldId="2037"/>
        </pc:sldMkLst>
        <pc:spChg chg="add mod">
          <ac:chgData name="유명성" userId="a6980de3-d5ce-4299-b7c7-8d1314aec915" providerId="ADAL" clId="{B736D0EF-D338-4497-B7D1-8D62A157AF9A}" dt="2025-09-18T04:50:40.991" v="209" actId="1076"/>
          <ac:spMkLst>
            <pc:docMk/>
            <pc:sldMk cId="2449217724" sldId="2037"/>
            <ac:spMk id="8" creationId="{B10A64AE-332D-4201-9675-4D8C0DE42E92}"/>
          </ac:spMkLst>
        </pc:spChg>
        <pc:picChg chg="add mod">
          <ac:chgData name="유명성" userId="a6980de3-d5ce-4299-b7c7-8d1314aec915" providerId="ADAL" clId="{B736D0EF-D338-4497-B7D1-8D62A157AF9A}" dt="2025-09-18T04:50:27.849" v="206" actId="1076"/>
          <ac:picMkLst>
            <pc:docMk/>
            <pc:sldMk cId="2449217724" sldId="2037"/>
            <ac:picMk id="4" creationId="{B292B7C8-41F8-4BF1-9B2E-C7E0A714B3C1}"/>
          </ac:picMkLst>
        </pc:picChg>
        <pc:picChg chg="del">
          <ac:chgData name="유명성" userId="a6980de3-d5ce-4299-b7c7-8d1314aec915" providerId="ADAL" clId="{B736D0EF-D338-4497-B7D1-8D62A157AF9A}" dt="2025-09-18T04:50:23.530" v="204" actId="478"/>
          <ac:picMkLst>
            <pc:docMk/>
            <pc:sldMk cId="2449217724" sldId="2037"/>
            <ac:picMk id="1026" creationId="{BA49E6AD-2E97-4236-AA64-92CB32611725}"/>
          </ac:picMkLst>
        </pc:picChg>
        <pc:picChg chg="del">
          <ac:chgData name="유명성" userId="a6980de3-d5ce-4299-b7c7-8d1314aec915" providerId="ADAL" clId="{B736D0EF-D338-4497-B7D1-8D62A157AF9A}" dt="2025-09-18T04:49:56.702" v="203" actId="478"/>
          <ac:picMkLst>
            <pc:docMk/>
            <pc:sldMk cId="2449217724" sldId="2037"/>
            <ac:picMk id="1028" creationId="{29162A11-5434-41DA-A7B4-D3A799B28D18}"/>
          </ac:picMkLst>
        </pc:picChg>
      </pc:sldChg>
      <pc:sldChg chg="addSp delSp modSp add mod">
        <pc:chgData name="유명성" userId="a6980de3-d5ce-4299-b7c7-8d1314aec915" providerId="ADAL" clId="{B736D0EF-D338-4497-B7D1-8D62A157AF9A}" dt="2025-09-18T04:51:41.198" v="226" actId="14100"/>
        <pc:sldMkLst>
          <pc:docMk/>
          <pc:sldMk cId="1447268278" sldId="2038"/>
        </pc:sldMkLst>
        <pc:spChg chg="mod ord">
          <ac:chgData name="유명성" userId="a6980de3-d5ce-4299-b7c7-8d1314aec915" providerId="ADAL" clId="{B736D0EF-D338-4497-B7D1-8D62A157AF9A}" dt="2025-09-18T04:51:32.723" v="219" actId="14100"/>
          <ac:spMkLst>
            <pc:docMk/>
            <pc:sldMk cId="1447268278" sldId="2038"/>
            <ac:spMk id="8" creationId="{B10A64AE-332D-4201-9675-4D8C0DE42E92}"/>
          </ac:spMkLst>
        </pc:spChg>
        <pc:spChg chg="add mod">
          <ac:chgData name="유명성" userId="a6980de3-d5ce-4299-b7c7-8d1314aec915" providerId="ADAL" clId="{B736D0EF-D338-4497-B7D1-8D62A157AF9A}" dt="2025-09-18T04:51:41.198" v="226" actId="14100"/>
          <ac:spMkLst>
            <pc:docMk/>
            <pc:sldMk cId="1447268278" sldId="2038"/>
            <ac:spMk id="9" creationId="{1F351FC5-542E-4C82-BA27-F5164AE053AA}"/>
          </ac:spMkLst>
        </pc:spChg>
        <pc:picChg chg="del">
          <ac:chgData name="유명성" userId="a6980de3-d5ce-4299-b7c7-8d1314aec915" providerId="ADAL" clId="{B736D0EF-D338-4497-B7D1-8D62A157AF9A}" dt="2025-09-18T04:51:15.711" v="211" actId="478"/>
          <ac:picMkLst>
            <pc:docMk/>
            <pc:sldMk cId="1447268278" sldId="2038"/>
            <ac:picMk id="4" creationId="{B292B7C8-41F8-4BF1-9B2E-C7E0A714B3C1}"/>
          </ac:picMkLst>
        </pc:picChg>
        <pc:picChg chg="add mod">
          <ac:chgData name="유명성" userId="a6980de3-d5ce-4299-b7c7-8d1314aec915" providerId="ADAL" clId="{B736D0EF-D338-4497-B7D1-8D62A157AF9A}" dt="2025-09-18T04:51:21.812" v="214" actId="1076"/>
          <ac:picMkLst>
            <pc:docMk/>
            <pc:sldMk cId="1447268278" sldId="2038"/>
            <ac:picMk id="6" creationId="{66AACF21-C8B7-47E4-A02A-F45E100DFD6F}"/>
          </ac:picMkLst>
        </pc:picChg>
      </pc:sldChg>
      <pc:sldChg chg="addSp delSp modSp add mod">
        <pc:chgData name="유명성" userId="a6980de3-d5ce-4299-b7c7-8d1314aec915" providerId="ADAL" clId="{B736D0EF-D338-4497-B7D1-8D62A157AF9A}" dt="2025-09-18T04:55:54.248" v="275" actId="1076"/>
        <pc:sldMkLst>
          <pc:docMk/>
          <pc:sldMk cId="3860947613" sldId="2039"/>
        </pc:sldMkLst>
        <pc:spChg chg="mod">
          <ac:chgData name="유명성" userId="a6980de3-d5ce-4299-b7c7-8d1314aec915" providerId="ADAL" clId="{B736D0EF-D338-4497-B7D1-8D62A157AF9A}" dt="2025-09-18T04:52:00.163" v="270" actId="20577"/>
          <ac:spMkLst>
            <pc:docMk/>
            <pc:sldMk cId="3860947613" sldId="2039"/>
            <ac:spMk id="5" creationId="{FE23B417-2013-D34B-B926-EEA74A2A0007}"/>
          </ac:spMkLst>
        </pc:spChg>
        <pc:spChg chg="del">
          <ac:chgData name="유명성" userId="a6980de3-d5ce-4299-b7c7-8d1314aec915" providerId="ADAL" clId="{B736D0EF-D338-4497-B7D1-8D62A157AF9A}" dt="2025-09-18T04:51:49.856" v="229" actId="478"/>
          <ac:spMkLst>
            <pc:docMk/>
            <pc:sldMk cId="3860947613" sldId="2039"/>
            <ac:spMk id="8" creationId="{B10A64AE-332D-4201-9675-4D8C0DE42E92}"/>
          </ac:spMkLst>
        </pc:spChg>
        <pc:spChg chg="del">
          <ac:chgData name="유명성" userId="a6980de3-d5ce-4299-b7c7-8d1314aec915" providerId="ADAL" clId="{B736D0EF-D338-4497-B7D1-8D62A157AF9A}" dt="2025-09-18T04:51:50.258" v="230" actId="478"/>
          <ac:spMkLst>
            <pc:docMk/>
            <pc:sldMk cId="3860947613" sldId="2039"/>
            <ac:spMk id="9" creationId="{1F351FC5-542E-4C82-BA27-F5164AE053AA}"/>
          </ac:spMkLst>
        </pc:spChg>
        <pc:picChg chg="add mod">
          <ac:chgData name="유명성" userId="a6980de3-d5ce-4299-b7c7-8d1314aec915" providerId="ADAL" clId="{B736D0EF-D338-4497-B7D1-8D62A157AF9A}" dt="2025-09-18T04:55:54.248" v="275" actId="1076"/>
          <ac:picMkLst>
            <pc:docMk/>
            <pc:sldMk cId="3860947613" sldId="2039"/>
            <ac:picMk id="4" creationId="{D367DAAB-8921-4B42-82C2-1E24E9A27A33}"/>
          </ac:picMkLst>
        </pc:picChg>
        <pc:picChg chg="del">
          <ac:chgData name="유명성" userId="a6980de3-d5ce-4299-b7c7-8d1314aec915" providerId="ADAL" clId="{B736D0EF-D338-4497-B7D1-8D62A157AF9A}" dt="2025-09-18T04:51:48.865" v="228" actId="478"/>
          <ac:picMkLst>
            <pc:docMk/>
            <pc:sldMk cId="3860947613" sldId="2039"/>
            <ac:picMk id="6" creationId="{66AACF21-C8B7-47E4-A02A-F45E100DFD6F}"/>
          </ac:picMkLst>
        </pc:picChg>
      </pc:sldChg>
      <pc:sldChg chg="add del">
        <pc:chgData name="유명성" userId="a6980de3-d5ce-4299-b7c7-8d1314aec915" providerId="ADAL" clId="{B736D0EF-D338-4497-B7D1-8D62A157AF9A}" dt="2025-09-18T04:55:39.576" v="272"/>
        <pc:sldMkLst>
          <pc:docMk/>
          <pc:sldMk cId="380725132" sldId="2040"/>
        </pc:sldMkLst>
      </pc:sldChg>
    </pc:docChg>
  </pc:docChgLst>
  <pc:docChgLst>
    <pc:chgData name="유명성 " userId="a6980de3-d5ce-4299-b7c7-8d1314aec915" providerId="ADAL" clId="{3D498F96-22D7-C840-B36E-94B9153CFF2C}"/>
    <pc:docChg chg="undo custSel addSld delSld modSld modSection">
      <pc:chgData name="유명성 " userId="a6980de3-d5ce-4299-b7c7-8d1314aec915" providerId="ADAL" clId="{3D498F96-22D7-C840-B36E-94B9153CFF2C}" dt="2025-10-01T03:03:08.116" v="2886" actId="1076"/>
      <pc:docMkLst>
        <pc:docMk/>
      </pc:docMkLst>
      <pc:sldChg chg="modSp mod">
        <pc:chgData name="유명성 " userId="a6980de3-d5ce-4299-b7c7-8d1314aec915" providerId="ADAL" clId="{3D498F96-22D7-C840-B36E-94B9153CFF2C}" dt="2025-10-01T01:01:10.281" v="25" actId="20577"/>
        <pc:sldMkLst>
          <pc:docMk/>
          <pc:sldMk cId="3398662437" sldId="1880"/>
        </pc:sldMkLst>
        <pc:spChg chg="mod">
          <ac:chgData name="유명성 " userId="a6980de3-d5ce-4299-b7c7-8d1314aec915" providerId="ADAL" clId="{3D498F96-22D7-C840-B36E-94B9153CFF2C}" dt="2025-10-01T01:01:10.281" v="25" actId="20577"/>
          <ac:spMkLst>
            <pc:docMk/>
            <pc:sldMk cId="3398662437" sldId="1880"/>
            <ac:spMk id="4" creationId="{216DCDEC-D48C-5D4C-8772-D6D66FF11A9A}"/>
          </ac:spMkLst>
        </pc:spChg>
      </pc:sldChg>
      <pc:sldChg chg="modSp mod modNotesTx">
        <pc:chgData name="유명성 " userId="a6980de3-d5ce-4299-b7c7-8d1314aec915" providerId="ADAL" clId="{3D498F96-22D7-C840-B36E-94B9153CFF2C}" dt="2025-10-01T01:02:29.298" v="226" actId="20577"/>
        <pc:sldMkLst>
          <pc:docMk/>
          <pc:sldMk cId="103127161" sldId="1966"/>
        </pc:sldMkLst>
        <pc:spChg chg="mod">
          <ac:chgData name="유명성 " userId="a6980de3-d5ce-4299-b7c7-8d1314aec915" providerId="ADAL" clId="{3D498F96-22D7-C840-B36E-94B9153CFF2C}" dt="2025-10-01T01:02:26.320" v="225" actId="20577"/>
          <ac:spMkLst>
            <pc:docMk/>
            <pc:sldMk cId="103127161" sldId="1966"/>
            <ac:spMk id="23" creationId="{A1D9DA5C-214D-684C-A341-ED7090DE17B6}"/>
          </ac:spMkLst>
        </pc:spChg>
      </pc:sldChg>
      <pc:sldChg chg="del">
        <pc:chgData name="유명성 " userId="a6980de3-d5ce-4299-b7c7-8d1314aec915" providerId="ADAL" clId="{3D498F96-22D7-C840-B36E-94B9153CFF2C}" dt="2025-10-01T01:59:03.147" v="2109" actId="2696"/>
        <pc:sldMkLst>
          <pc:docMk/>
          <pc:sldMk cId="2493749890" sldId="2005"/>
        </pc:sldMkLst>
      </pc:sldChg>
      <pc:sldChg chg="del">
        <pc:chgData name="유명성 " userId="a6980de3-d5ce-4299-b7c7-8d1314aec915" providerId="ADAL" clId="{3D498F96-22D7-C840-B36E-94B9153CFF2C}" dt="2025-10-01T01:59:03.147" v="2109" actId="2696"/>
        <pc:sldMkLst>
          <pc:docMk/>
          <pc:sldMk cId="4294586663" sldId="2021"/>
        </pc:sldMkLst>
      </pc:sldChg>
      <pc:sldChg chg="addSp delSp modSp mod">
        <pc:chgData name="유명성 " userId="a6980de3-d5ce-4299-b7c7-8d1314aec915" providerId="ADAL" clId="{3D498F96-22D7-C840-B36E-94B9153CFF2C}" dt="2025-10-01T01:23:39.764" v="816" actId="20577"/>
        <pc:sldMkLst>
          <pc:docMk/>
          <pc:sldMk cId="195733100" sldId="2028"/>
        </pc:sldMkLst>
        <pc:spChg chg="mod">
          <ac:chgData name="유명성 " userId="a6980de3-d5ce-4299-b7c7-8d1314aec915" providerId="ADAL" clId="{3D498F96-22D7-C840-B36E-94B9153CFF2C}" dt="2025-10-01T01:05:42.421" v="245" actId="20577"/>
          <ac:spMkLst>
            <pc:docMk/>
            <pc:sldMk cId="195733100" sldId="2028"/>
            <ac:spMk id="2" creationId="{00000000-0000-0000-0000-000000000000}"/>
          </ac:spMkLst>
        </pc:spChg>
        <pc:spChg chg="mod">
          <ac:chgData name="유명성 " userId="a6980de3-d5ce-4299-b7c7-8d1314aec915" providerId="ADAL" clId="{3D498F96-22D7-C840-B36E-94B9153CFF2C}" dt="2025-10-01T01:23:39.764" v="816" actId="20577"/>
          <ac:spMkLst>
            <pc:docMk/>
            <pc:sldMk cId="195733100" sldId="2028"/>
            <ac:spMk id="5" creationId="{FE23B417-2013-D34B-B926-EEA74A2A0007}"/>
          </ac:spMkLst>
        </pc:spChg>
        <pc:picChg chg="add del mod">
          <ac:chgData name="유명성 " userId="a6980de3-d5ce-4299-b7c7-8d1314aec915" providerId="ADAL" clId="{3D498F96-22D7-C840-B36E-94B9153CFF2C}" dt="2025-10-01T01:17:53.123" v="798" actId="21"/>
          <ac:picMkLst>
            <pc:docMk/>
            <pc:sldMk cId="195733100" sldId="2028"/>
            <ac:picMk id="3" creationId="{5907C393-7E7F-1340-A950-43A7693D4A3B}"/>
          </ac:picMkLst>
        </pc:picChg>
        <pc:picChg chg="del">
          <ac:chgData name="유명성 " userId="a6980de3-d5ce-4299-b7c7-8d1314aec915" providerId="ADAL" clId="{3D498F96-22D7-C840-B36E-94B9153CFF2C}" dt="2025-10-01T01:05:44.580" v="246" actId="478"/>
          <ac:picMkLst>
            <pc:docMk/>
            <pc:sldMk cId="195733100" sldId="2028"/>
            <ac:picMk id="1026" creationId="{ABE74D8D-C24E-4A4E-9465-4FE970B797D8}"/>
          </ac:picMkLst>
        </pc:picChg>
      </pc:sldChg>
      <pc:sldChg chg="del">
        <pc:chgData name="유명성 " userId="a6980de3-d5ce-4299-b7c7-8d1314aec915" providerId="ADAL" clId="{3D498F96-22D7-C840-B36E-94B9153CFF2C}" dt="2025-10-01T02:57:41.467" v="2807" actId="2696"/>
        <pc:sldMkLst>
          <pc:docMk/>
          <pc:sldMk cId="793259822" sldId="2034"/>
        </pc:sldMkLst>
      </pc:sldChg>
      <pc:sldChg chg="del">
        <pc:chgData name="유명성 " userId="a6980de3-d5ce-4299-b7c7-8d1314aec915" providerId="ADAL" clId="{3D498F96-22D7-C840-B36E-94B9153CFF2C}" dt="2025-10-01T02:57:41.467" v="2807" actId="2696"/>
        <pc:sldMkLst>
          <pc:docMk/>
          <pc:sldMk cId="2159365513" sldId="2035"/>
        </pc:sldMkLst>
      </pc:sldChg>
      <pc:sldChg chg="del">
        <pc:chgData name="유명성 " userId="a6980de3-d5ce-4299-b7c7-8d1314aec915" providerId="ADAL" clId="{3D498F96-22D7-C840-B36E-94B9153CFF2C}" dt="2025-10-01T02:57:41.467" v="2807" actId="2696"/>
        <pc:sldMkLst>
          <pc:docMk/>
          <pc:sldMk cId="2449217724" sldId="2037"/>
        </pc:sldMkLst>
      </pc:sldChg>
      <pc:sldChg chg="del">
        <pc:chgData name="유명성 " userId="a6980de3-d5ce-4299-b7c7-8d1314aec915" providerId="ADAL" clId="{3D498F96-22D7-C840-B36E-94B9153CFF2C}" dt="2025-10-01T02:57:41.467" v="2807" actId="2696"/>
        <pc:sldMkLst>
          <pc:docMk/>
          <pc:sldMk cId="1447268278" sldId="2038"/>
        </pc:sldMkLst>
      </pc:sldChg>
      <pc:sldChg chg="del">
        <pc:chgData name="유명성 " userId="a6980de3-d5ce-4299-b7c7-8d1314aec915" providerId="ADAL" clId="{3D498F96-22D7-C840-B36E-94B9153CFF2C}" dt="2025-10-01T02:57:41.467" v="2807" actId="2696"/>
        <pc:sldMkLst>
          <pc:docMk/>
          <pc:sldMk cId="3860947613" sldId="2039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3075624465" sldId="2040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3020108721" sldId="2041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3890723282" sldId="2043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346348673" sldId="2044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3681486463" sldId="2045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3080826365" sldId="2046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2353039340" sldId="2047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763353392" sldId="2048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114190806" sldId="2049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354580597" sldId="2050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3144499464" sldId="2051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2443013604" sldId="2052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1126193241" sldId="2053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3020257579" sldId="2054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2918297873" sldId="2055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3671044184" sldId="2057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1892459528" sldId="2058"/>
        </pc:sldMkLst>
      </pc:sldChg>
      <pc:sldChg chg="del">
        <pc:chgData name="유명성 " userId="a6980de3-d5ce-4299-b7c7-8d1314aec915" providerId="ADAL" clId="{3D498F96-22D7-C840-B36E-94B9153CFF2C}" dt="2025-10-01T02:57:37.788" v="2806" actId="2696"/>
        <pc:sldMkLst>
          <pc:docMk/>
          <pc:sldMk cId="2446700521" sldId="2059"/>
        </pc:sldMkLst>
      </pc:sldChg>
      <pc:sldChg chg="del">
        <pc:chgData name="유명성 " userId="a6980de3-d5ce-4299-b7c7-8d1314aec915" providerId="ADAL" clId="{3D498F96-22D7-C840-B36E-94B9153CFF2C}" dt="2025-10-01T02:57:37.788" v="2806" actId="2696"/>
        <pc:sldMkLst>
          <pc:docMk/>
          <pc:sldMk cId="640295447" sldId="2060"/>
        </pc:sldMkLst>
      </pc:sldChg>
      <pc:sldChg chg="del">
        <pc:chgData name="유명성 " userId="a6980de3-d5ce-4299-b7c7-8d1314aec915" providerId="ADAL" clId="{3D498F96-22D7-C840-B36E-94B9153CFF2C}" dt="2025-10-01T01:58:57.616" v="2108" actId="2696"/>
        <pc:sldMkLst>
          <pc:docMk/>
          <pc:sldMk cId="3497399708" sldId="2063"/>
        </pc:sldMkLst>
      </pc:sldChg>
      <pc:sldChg chg="modSp mod">
        <pc:chgData name="유명성 " userId="a6980de3-d5ce-4299-b7c7-8d1314aec915" providerId="ADAL" clId="{3D498F96-22D7-C840-B36E-94B9153CFF2C}" dt="2025-10-01T02:08:56.583" v="2804" actId="20577"/>
        <pc:sldMkLst>
          <pc:docMk/>
          <pc:sldMk cId="2359745065" sldId="2064"/>
        </pc:sldMkLst>
        <pc:spChg chg="mod">
          <ac:chgData name="유명성 " userId="a6980de3-d5ce-4299-b7c7-8d1314aec915" providerId="ADAL" clId="{3D498F96-22D7-C840-B36E-94B9153CFF2C}" dt="2025-10-01T01:59:23.866" v="2146" actId="20577"/>
          <ac:spMkLst>
            <pc:docMk/>
            <pc:sldMk cId="2359745065" sldId="2064"/>
            <ac:spMk id="2" creationId="{00000000-0000-0000-0000-000000000000}"/>
          </ac:spMkLst>
        </pc:spChg>
        <pc:spChg chg="mod">
          <ac:chgData name="유명성 " userId="a6980de3-d5ce-4299-b7c7-8d1314aec915" providerId="ADAL" clId="{3D498F96-22D7-C840-B36E-94B9153CFF2C}" dt="2025-10-01T02:08:56.583" v="2804" actId="20577"/>
          <ac:spMkLst>
            <pc:docMk/>
            <pc:sldMk cId="2359745065" sldId="2064"/>
            <ac:spMk id="5" creationId="{FE23B417-2013-D34B-B926-EEA74A2A0007}"/>
          </ac:spMkLst>
        </pc:spChg>
      </pc:sldChg>
      <pc:sldChg chg="del">
        <pc:chgData name="유명성 " userId="a6980de3-d5ce-4299-b7c7-8d1314aec915" providerId="ADAL" clId="{3D498F96-22D7-C840-B36E-94B9153CFF2C}" dt="2025-10-01T01:59:03.147" v="2109" actId="2696"/>
        <pc:sldMkLst>
          <pc:docMk/>
          <pc:sldMk cId="3385032076" sldId="2066"/>
        </pc:sldMkLst>
      </pc:sldChg>
      <pc:sldChg chg="del">
        <pc:chgData name="유명성 " userId="a6980de3-d5ce-4299-b7c7-8d1314aec915" providerId="ADAL" clId="{3D498F96-22D7-C840-B36E-94B9153CFF2C}" dt="2025-10-01T01:59:03.147" v="2109" actId="2696"/>
        <pc:sldMkLst>
          <pc:docMk/>
          <pc:sldMk cId="562177908" sldId="2067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3181401995" sldId="2068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2863306328" sldId="2069"/>
        </pc:sldMkLst>
      </pc:sldChg>
      <pc:sldChg chg="del">
        <pc:chgData name="유명성 " userId="a6980de3-d5ce-4299-b7c7-8d1314aec915" providerId="ADAL" clId="{3D498F96-22D7-C840-B36E-94B9153CFF2C}" dt="2025-10-01T02:57:34.935" v="2805" actId="2696"/>
        <pc:sldMkLst>
          <pc:docMk/>
          <pc:sldMk cId="791397746" sldId="2070"/>
        </pc:sldMkLst>
      </pc:sldChg>
      <pc:sldChg chg="addSp delSp modSp add mod">
        <pc:chgData name="유명성 " userId="a6980de3-d5ce-4299-b7c7-8d1314aec915" providerId="ADAL" clId="{3D498F96-22D7-C840-B36E-94B9153CFF2C}" dt="2025-10-01T01:28:53.309" v="1044" actId="1076"/>
        <pc:sldMkLst>
          <pc:docMk/>
          <pc:sldMk cId="3319885494" sldId="2071"/>
        </pc:sldMkLst>
        <pc:spChg chg="mod">
          <ac:chgData name="유명성 " userId="a6980de3-d5ce-4299-b7c7-8d1314aec915" providerId="ADAL" clId="{3D498F96-22D7-C840-B36E-94B9153CFF2C}" dt="2025-10-01T01:25:55.765" v="826" actId="20577"/>
          <ac:spMkLst>
            <pc:docMk/>
            <pc:sldMk cId="3319885494" sldId="2071"/>
            <ac:spMk id="2" creationId="{00000000-0000-0000-0000-000000000000}"/>
          </ac:spMkLst>
        </pc:spChg>
        <pc:spChg chg="del">
          <ac:chgData name="유명성 " userId="a6980de3-d5ce-4299-b7c7-8d1314aec915" providerId="ADAL" clId="{3D498F96-22D7-C840-B36E-94B9153CFF2C}" dt="2025-10-01T01:17:57.574" v="800" actId="478"/>
          <ac:spMkLst>
            <pc:docMk/>
            <pc:sldMk cId="3319885494" sldId="2071"/>
            <ac:spMk id="5" creationId="{FE23B417-2013-D34B-B926-EEA74A2A0007}"/>
          </ac:spMkLst>
        </pc:spChg>
        <pc:spChg chg="add mod">
          <ac:chgData name="유명성 " userId="a6980de3-d5ce-4299-b7c7-8d1314aec915" providerId="ADAL" clId="{3D498F96-22D7-C840-B36E-94B9153CFF2C}" dt="2025-10-01T01:28:01.389" v="1043" actId="20577"/>
          <ac:spMkLst>
            <pc:docMk/>
            <pc:sldMk cId="3319885494" sldId="2071"/>
            <ac:spMk id="6" creationId="{005614AE-C349-E246-A03F-D869D694188D}"/>
          </ac:spMkLst>
        </pc:spChg>
        <pc:picChg chg="add mod">
          <ac:chgData name="유명성 " userId="a6980de3-d5ce-4299-b7c7-8d1314aec915" providerId="ADAL" clId="{3D498F96-22D7-C840-B36E-94B9153CFF2C}" dt="2025-10-01T01:28:53.309" v="1044" actId="1076"/>
          <ac:picMkLst>
            <pc:docMk/>
            <pc:sldMk cId="3319885494" sldId="2071"/>
            <ac:picMk id="2050" creationId="{78E25F1B-9502-734D-BC1E-61158D7F33D1}"/>
          </ac:picMkLst>
        </pc:picChg>
      </pc:sldChg>
      <pc:sldChg chg="addSp modSp add mod">
        <pc:chgData name="유명성 " userId="a6980de3-d5ce-4299-b7c7-8d1314aec915" providerId="ADAL" clId="{3D498F96-22D7-C840-B36E-94B9153CFF2C}" dt="2025-10-01T01:31:29.051" v="1087" actId="20577"/>
        <pc:sldMkLst>
          <pc:docMk/>
          <pc:sldMk cId="4045251451" sldId="2072"/>
        </pc:sldMkLst>
        <pc:spChg chg="mod">
          <ac:chgData name="유명성 " userId="a6980de3-d5ce-4299-b7c7-8d1314aec915" providerId="ADAL" clId="{3D498F96-22D7-C840-B36E-94B9153CFF2C}" dt="2025-10-01T01:31:29.051" v="1087" actId="20577"/>
          <ac:spMkLst>
            <pc:docMk/>
            <pc:sldMk cId="4045251451" sldId="2072"/>
            <ac:spMk id="5" creationId="{FE23B417-2013-D34B-B926-EEA74A2A0007}"/>
          </ac:spMkLst>
        </pc:spChg>
        <pc:picChg chg="add mod">
          <ac:chgData name="유명성 " userId="a6980de3-d5ce-4299-b7c7-8d1314aec915" providerId="ADAL" clId="{3D498F96-22D7-C840-B36E-94B9153CFF2C}" dt="2025-10-01T01:29:07.829" v="1049" actId="1076"/>
          <ac:picMkLst>
            <pc:docMk/>
            <pc:sldMk cId="4045251451" sldId="2072"/>
            <ac:picMk id="3074" creationId="{F9BCFE44-49FE-FF44-ACBC-900095756A50}"/>
          </ac:picMkLst>
        </pc:picChg>
      </pc:sldChg>
      <pc:sldChg chg="delSp modSp add mod">
        <pc:chgData name="유명성 " userId="a6980de3-d5ce-4299-b7c7-8d1314aec915" providerId="ADAL" clId="{3D498F96-22D7-C840-B36E-94B9153CFF2C}" dt="2025-10-01T01:39:09.129" v="1567" actId="20577"/>
        <pc:sldMkLst>
          <pc:docMk/>
          <pc:sldMk cId="713747220" sldId="2073"/>
        </pc:sldMkLst>
        <pc:spChg chg="mod">
          <ac:chgData name="유명성 " userId="a6980de3-d5ce-4299-b7c7-8d1314aec915" providerId="ADAL" clId="{3D498F96-22D7-C840-B36E-94B9153CFF2C}" dt="2025-10-01T01:32:11.788" v="1116" actId="20577"/>
          <ac:spMkLst>
            <pc:docMk/>
            <pc:sldMk cId="713747220" sldId="2073"/>
            <ac:spMk id="2" creationId="{00000000-0000-0000-0000-000000000000}"/>
          </ac:spMkLst>
        </pc:spChg>
        <pc:spChg chg="mod">
          <ac:chgData name="유명성 " userId="a6980de3-d5ce-4299-b7c7-8d1314aec915" providerId="ADAL" clId="{3D498F96-22D7-C840-B36E-94B9153CFF2C}" dt="2025-10-01T01:39:09.129" v="1567" actId="20577"/>
          <ac:spMkLst>
            <pc:docMk/>
            <pc:sldMk cId="713747220" sldId="2073"/>
            <ac:spMk id="5" creationId="{FE23B417-2013-D34B-B926-EEA74A2A0007}"/>
          </ac:spMkLst>
        </pc:spChg>
        <pc:picChg chg="del">
          <ac:chgData name="유명성 " userId="a6980de3-d5ce-4299-b7c7-8d1314aec915" providerId="ADAL" clId="{3D498F96-22D7-C840-B36E-94B9153CFF2C}" dt="2025-10-01T01:32:13.051" v="1117" actId="478"/>
          <ac:picMkLst>
            <pc:docMk/>
            <pc:sldMk cId="713747220" sldId="2073"/>
            <ac:picMk id="3074" creationId="{F9BCFE44-49FE-FF44-ACBC-900095756A50}"/>
          </ac:picMkLst>
        </pc:picChg>
      </pc:sldChg>
      <pc:sldChg chg="addSp delSp modSp add mod">
        <pc:chgData name="유명성 " userId="a6980de3-d5ce-4299-b7c7-8d1314aec915" providerId="ADAL" clId="{3D498F96-22D7-C840-B36E-94B9153CFF2C}" dt="2025-10-01T03:02:37.753" v="2850" actId="1076"/>
        <pc:sldMkLst>
          <pc:docMk/>
          <pc:sldMk cId="446490394" sldId="2074"/>
        </pc:sldMkLst>
        <pc:spChg chg="add mod">
          <ac:chgData name="유명성 " userId="a6980de3-d5ce-4299-b7c7-8d1314aec915" providerId="ADAL" clId="{3D498F96-22D7-C840-B36E-94B9153CFF2C}" dt="2025-10-01T03:02:18.207" v="2829" actId="1582"/>
          <ac:spMkLst>
            <pc:docMk/>
            <pc:sldMk cId="446490394" sldId="2074"/>
            <ac:spMk id="3" creationId="{21899252-325C-D04C-B7FD-0D0E9B2F68D0}"/>
          </ac:spMkLst>
        </pc:spChg>
        <pc:spChg chg="add mod">
          <ac:chgData name="유명성 " userId="a6980de3-d5ce-4299-b7c7-8d1314aec915" providerId="ADAL" clId="{3D498F96-22D7-C840-B36E-94B9153CFF2C}" dt="2025-10-01T03:02:37.753" v="2850" actId="1076"/>
          <ac:spMkLst>
            <pc:docMk/>
            <pc:sldMk cId="446490394" sldId="2074"/>
            <ac:spMk id="4" creationId="{3BF1161F-1598-8943-AEF3-4803D8077BCD}"/>
          </ac:spMkLst>
        </pc:spChg>
        <pc:spChg chg="del mod">
          <ac:chgData name="유명성 " userId="a6980de3-d5ce-4299-b7c7-8d1314aec915" providerId="ADAL" clId="{3D498F96-22D7-C840-B36E-94B9153CFF2C}" dt="2025-10-01T03:01:53.314" v="2812" actId="478"/>
          <ac:spMkLst>
            <pc:docMk/>
            <pc:sldMk cId="446490394" sldId="2074"/>
            <ac:spMk id="5" creationId="{FE23B417-2013-D34B-B926-EEA74A2A0007}"/>
          </ac:spMkLst>
        </pc:spChg>
        <pc:picChg chg="add del mod">
          <ac:chgData name="유명성 " userId="a6980de3-d5ce-4299-b7c7-8d1314aec915" providerId="ADAL" clId="{3D498F96-22D7-C840-B36E-94B9153CFF2C}" dt="2025-10-01T01:41:09.713" v="1603" actId="478"/>
          <ac:picMkLst>
            <pc:docMk/>
            <pc:sldMk cId="446490394" sldId="2074"/>
            <ac:picMk id="5122" creationId="{8406C604-6CF2-3F4B-882D-CF587D899237}"/>
          </ac:picMkLst>
        </pc:picChg>
        <pc:picChg chg="add del mod">
          <ac:chgData name="유명성 " userId="a6980de3-d5ce-4299-b7c7-8d1314aec915" providerId="ADAL" clId="{3D498F96-22D7-C840-B36E-94B9153CFF2C}" dt="2025-10-01T03:01:38.645" v="2808" actId="478"/>
          <ac:picMkLst>
            <pc:docMk/>
            <pc:sldMk cId="446490394" sldId="2074"/>
            <ac:picMk id="5124" creationId="{045130F4-4504-9C4C-BD0F-24FB07372761}"/>
          </ac:picMkLst>
        </pc:picChg>
        <pc:picChg chg="add mod">
          <ac:chgData name="유명성 " userId="a6980de3-d5ce-4299-b7c7-8d1314aec915" providerId="ADAL" clId="{3D498F96-22D7-C840-B36E-94B9153CFF2C}" dt="2025-10-01T03:01:58.157" v="2814" actId="1076"/>
          <ac:picMkLst>
            <pc:docMk/>
            <pc:sldMk cId="446490394" sldId="2074"/>
            <ac:picMk id="5126" creationId="{08C1DF94-B042-924A-89F1-492BBAECDEC6}"/>
          </ac:picMkLst>
        </pc:picChg>
      </pc:sldChg>
      <pc:sldChg chg="delSp modSp add mod">
        <pc:chgData name="유명성 " userId="a6980de3-d5ce-4299-b7c7-8d1314aec915" providerId="ADAL" clId="{3D498F96-22D7-C840-B36E-94B9153CFF2C}" dt="2025-10-01T01:54:56.531" v="2107" actId="20577"/>
        <pc:sldMkLst>
          <pc:docMk/>
          <pc:sldMk cId="1805021305" sldId="2075"/>
        </pc:sldMkLst>
        <pc:spChg chg="mod">
          <ac:chgData name="유명성 " userId="a6980de3-d5ce-4299-b7c7-8d1314aec915" providerId="ADAL" clId="{3D498F96-22D7-C840-B36E-94B9153CFF2C}" dt="2025-10-01T01:41:44.798" v="1632" actId="20577"/>
          <ac:spMkLst>
            <pc:docMk/>
            <pc:sldMk cId="1805021305" sldId="2075"/>
            <ac:spMk id="2" creationId="{00000000-0000-0000-0000-000000000000}"/>
          </ac:spMkLst>
        </pc:spChg>
        <pc:spChg chg="mod">
          <ac:chgData name="유명성 " userId="a6980de3-d5ce-4299-b7c7-8d1314aec915" providerId="ADAL" clId="{3D498F96-22D7-C840-B36E-94B9153CFF2C}" dt="2025-10-01T01:54:56.531" v="2107" actId="20577"/>
          <ac:spMkLst>
            <pc:docMk/>
            <pc:sldMk cId="1805021305" sldId="2075"/>
            <ac:spMk id="5" creationId="{FE23B417-2013-D34B-B926-EEA74A2A0007}"/>
          </ac:spMkLst>
        </pc:spChg>
        <pc:picChg chg="del">
          <ac:chgData name="유명성 " userId="a6980de3-d5ce-4299-b7c7-8d1314aec915" providerId="ADAL" clId="{3D498F96-22D7-C840-B36E-94B9153CFF2C}" dt="2025-10-01T01:41:41.969" v="1622" actId="478"/>
          <ac:picMkLst>
            <pc:docMk/>
            <pc:sldMk cId="1805021305" sldId="2075"/>
            <ac:picMk id="5124" creationId="{045130F4-4504-9C4C-BD0F-24FB07372761}"/>
          </ac:picMkLst>
        </pc:picChg>
      </pc:sldChg>
      <pc:sldChg chg="addSp modSp add mod">
        <pc:chgData name="유명성 " userId="a6980de3-d5ce-4299-b7c7-8d1314aec915" providerId="ADAL" clId="{3D498F96-22D7-C840-B36E-94B9153CFF2C}" dt="2025-10-01T03:03:08.116" v="2886" actId="1076"/>
        <pc:sldMkLst>
          <pc:docMk/>
          <pc:sldMk cId="3384195400" sldId="2076"/>
        </pc:sldMkLst>
        <pc:spChg chg="mod">
          <ac:chgData name="유명성 " userId="a6980de3-d5ce-4299-b7c7-8d1314aec915" providerId="ADAL" clId="{3D498F96-22D7-C840-B36E-94B9153CFF2C}" dt="2025-10-01T03:03:01.008" v="2884" actId="20577"/>
          <ac:spMkLst>
            <pc:docMk/>
            <pc:sldMk cId="3384195400" sldId="2076"/>
            <ac:spMk id="5" creationId="{FE23B417-2013-D34B-B926-EEA74A2A0007}"/>
          </ac:spMkLst>
        </pc:spChg>
        <pc:picChg chg="add mod">
          <ac:chgData name="유명성 " userId="a6980de3-d5ce-4299-b7c7-8d1314aec915" providerId="ADAL" clId="{3D498F96-22D7-C840-B36E-94B9153CFF2C}" dt="2025-10-01T03:03:08.116" v="2886" actId="1076"/>
          <ac:picMkLst>
            <pc:docMk/>
            <pc:sldMk cId="3384195400" sldId="2076"/>
            <ac:picMk id="7170" creationId="{81BE1724-8E3C-2847-BCAD-1B4F5101A214}"/>
          </ac:picMkLst>
        </pc:picChg>
      </pc:sldChg>
    </pc:docChg>
  </pc:docChgLst>
  <pc:docChgLst>
    <pc:chgData name="유명성" userId="a6980de3-d5ce-4299-b7c7-8d1314aec915" providerId="ADAL" clId="{8C18CFB2-96EF-4B27-ACFB-366B6D23E173}"/>
    <pc:docChg chg="undo custSel addSld delSld modSld modSection">
      <pc:chgData name="유명성" userId="a6980de3-d5ce-4299-b7c7-8d1314aec915" providerId="ADAL" clId="{8C18CFB2-96EF-4B27-ACFB-366B6D23E173}" dt="2025-10-01T08:10:50.456" v="2921" actId="1076"/>
      <pc:docMkLst>
        <pc:docMk/>
      </pc:docMkLst>
      <pc:sldChg chg="modSp mod">
        <pc:chgData name="유명성" userId="a6980de3-d5ce-4299-b7c7-8d1314aec915" providerId="ADAL" clId="{8C18CFB2-96EF-4B27-ACFB-366B6D23E173}" dt="2025-10-01T07:55:13.547" v="2873" actId="20577"/>
        <pc:sldMkLst>
          <pc:docMk/>
          <pc:sldMk cId="103127161" sldId="1966"/>
        </pc:sldMkLst>
        <pc:spChg chg="mod">
          <ac:chgData name="유명성" userId="a6980de3-d5ce-4299-b7c7-8d1314aec915" providerId="ADAL" clId="{8C18CFB2-96EF-4B27-ACFB-366B6D23E173}" dt="2025-10-01T07:55:13.547" v="2873" actId="20577"/>
          <ac:spMkLst>
            <pc:docMk/>
            <pc:sldMk cId="103127161" sldId="1966"/>
            <ac:spMk id="23" creationId="{A1D9DA5C-214D-684C-A341-ED7090DE17B6}"/>
          </ac:spMkLst>
        </pc:spChg>
      </pc:sldChg>
      <pc:sldChg chg="del">
        <pc:chgData name="유명성" userId="a6980de3-d5ce-4299-b7c7-8d1314aec915" providerId="ADAL" clId="{8C18CFB2-96EF-4B27-ACFB-366B6D23E173}" dt="2025-10-01T06:28:10.514" v="306" actId="47"/>
        <pc:sldMkLst>
          <pc:docMk/>
          <pc:sldMk cId="1659052848" sldId="2056"/>
        </pc:sldMkLst>
      </pc:sldChg>
      <pc:sldChg chg="modSp mod">
        <pc:chgData name="유명성" userId="a6980de3-d5ce-4299-b7c7-8d1314aec915" providerId="ADAL" clId="{8C18CFB2-96EF-4B27-ACFB-366B6D23E173}" dt="2025-10-01T07:22:31.436" v="2486" actId="20577"/>
        <pc:sldMkLst>
          <pc:docMk/>
          <pc:sldMk cId="3868959221" sldId="2061"/>
        </pc:sldMkLst>
        <pc:spChg chg="mod">
          <ac:chgData name="유명성" userId="a6980de3-d5ce-4299-b7c7-8d1314aec915" providerId="ADAL" clId="{8C18CFB2-96EF-4B27-ACFB-366B6D23E173}" dt="2025-10-01T07:22:31.436" v="2486" actId="20577"/>
          <ac:spMkLst>
            <pc:docMk/>
            <pc:sldMk cId="3868959221" sldId="2061"/>
            <ac:spMk id="21" creationId="{E7D43472-739F-4B88-8183-1357BD2CFC37}"/>
          </ac:spMkLst>
        </pc:spChg>
      </pc:sldChg>
      <pc:sldChg chg="addSp delSp modSp add mod">
        <pc:chgData name="유명성" userId="a6980de3-d5ce-4299-b7c7-8d1314aec915" providerId="ADAL" clId="{8C18CFB2-96EF-4B27-ACFB-366B6D23E173}" dt="2025-10-01T07:51:19.653" v="2825" actId="20577"/>
        <pc:sldMkLst>
          <pc:docMk/>
          <pc:sldMk cId="1416192497" sldId="2077"/>
        </pc:sldMkLst>
        <pc:spChg chg="mod">
          <ac:chgData name="유명성" userId="a6980de3-d5ce-4299-b7c7-8d1314aec915" providerId="ADAL" clId="{8C18CFB2-96EF-4B27-ACFB-366B6D23E173}" dt="2025-10-01T06:21:15.080" v="48" actId="20577"/>
          <ac:spMkLst>
            <pc:docMk/>
            <pc:sldMk cId="1416192497" sldId="2077"/>
            <ac:spMk id="2" creationId="{00000000-0000-0000-0000-000000000000}"/>
          </ac:spMkLst>
        </pc:spChg>
        <pc:spChg chg="mod">
          <ac:chgData name="유명성" userId="a6980de3-d5ce-4299-b7c7-8d1314aec915" providerId="ADAL" clId="{8C18CFB2-96EF-4B27-ACFB-366B6D23E173}" dt="2025-10-01T06:24:43.920" v="298" actId="1076"/>
          <ac:spMkLst>
            <pc:docMk/>
            <pc:sldMk cId="1416192497" sldId="2077"/>
            <ac:spMk id="6" creationId="{50CDB3B7-2ED2-4CBB-8D46-33E013E4E58F}"/>
          </ac:spMkLst>
        </pc:spChg>
        <pc:spChg chg="mod">
          <ac:chgData name="유명성" userId="a6980de3-d5ce-4299-b7c7-8d1314aec915" providerId="ADAL" clId="{8C18CFB2-96EF-4B27-ACFB-366B6D23E173}" dt="2025-10-01T06:22:24.685" v="55" actId="14100"/>
          <ac:spMkLst>
            <pc:docMk/>
            <pc:sldMk cId="1416192497" sldId="2077"/>
            <ac:spMk id="8" creationId="{C7A7F5D3-6428-45FE-B2D4-BF867BCF4560}"/>
          </ac:spMkLst>
        </pc:spChg>
        <pc:spChg chg="mod">
          <ac:chgData name="유명성" userId="a6980de3-d5ce-4299-b7c7-8d1314aec915" providerId="ADAL" clId="{8C18CFB2-96EF-4B27-ACFB-366B6D23E173}" dt="2025-10-01T06:24:40.950" v="297" actId="14100"/>
          <ac:spMkLst>
            <pc:docMk/>
            <pc:sldMk cId="1416192497" sldId="2077"/>
            <ac:spMk id="10" creationId="{DB4AB95B-1F4F-41EF-8FC8-76C56DC361E6}"/>
          </ac:spMkLst>
        </pc:spChg>
        <pc:spChg chg="mod">
          <ac:chgData name="유명성" userId="a6980de3-d5ce-4299-b7c7-8d1314aec915" providerId="ADAL" clId="{8C18CFB2-96EF-4B27-ACFB-366B6D23E173}" dt="2025-10-01T07:51:19.653" v="2825" actId="20577"/>
          <ac:spMkLst>
            <pc:docMk/>
            <pc:sldMk cId="1416192497" sldId="2077"/>
            <ac:spMk id="11" creationId="{714E919E-3324-4A7D-A7E9-F7A1A80971EF}"/>
          </ac:spMkLst>
        </pc:spChg>
        <pc:spChg chg="add del">
          <ac:chgData name="유명성" userId="a6980de3-d5ce-4299-b7c7-8d1314aec915" providerId="ADAL" clId="{8C18CFB2-96EF-4B27-ACFB-366B6D23E173}" dt="2025-10-01T06:28:07.431" v="304" actId="22"/>
          <ac:spMkLst>
            <pc:docMk/>
            <pc:sldMk cId="1416192497" sldId="2077"/>
            <ac:spMk id="21" creationId="{FADDB9F6-A016-408E-9878-1D670C44E106}"/>
          </ac:spMkLst>
        </pc:spChg>
        <pc:spChg chg="add mod">
          <ac:chgData name="유명성" userId="a6980de3-d5ce-4299-b7c7-8d1314aec915" providerId="ADAL" clId="{8C18CFB2-96EF-4B27-ACFB-366B6D23E173}" dt="2025-10-01T06:29:18.349" v="371" actId="1076"/>
          <ac:spMkLst>
            <pc:docMk/>
            <pc:sldMk cId="1416192497" sldId="2077"/>
            <ac:spMk id="24" creationId="{F96DD509-C33F-45DB-987C-AE98E51F46C9}"/>
          </ac:spMkLst>
        </pc:spChg>
        <pc:picChg chg="add mod ord">
          <ac:chgData name="유명성" userId="a6980de3-d5ce-4299-b7c7-8d1314aec915" providerId="ADAL" clId="{8C18CFB2-96EF-4B27-ACFB-366B6D23E173}" dt="2025-10-01T06:22:08.185" v="52" actId="167"/>
          <ac:picMkLst>
            <pc:docMk/>
            <pc:sldMk cId="1416192497" sldId="2077"/>
            <ac:picMk id="4" creationId="{2FA0A971-1E15-4CF0-A203-98600AF23E98}"/>
          </ac:picMkLst>
        </pc:picChg>
        <pc:picChg chg="del">
          <ac:chgData name="유명성" userId="a6980de3-d5ce-4299-b7c7-8d1314aec915" providerId="ADAL" clId="{8C18CFB2-96EF-4B27-ACFB-366B6D23E173}" dt="2025-10-01T06:21:19.996" v="49" actId="478"/>
          <ac:picMkLst>
            <pc:docMk/>
            <pc:sldMk cId="1416192497" sldId="2077"/>
            <ac:picMk id="12" creationId="{E8672D4D-364E-493C-BBCD-B2263086AC40}"/>
          </ac:picMkLst>
        </pc:picChg>
        <pc:picChg chg="add mod">
          <ac:chgData name="유명성" userId="a6980de3-d5ce-4299-b7c7-8d1314aec915" providerId="ADAL" clId="{8C18CFB2-96EF-4B27-ACFB-366B6D23E173}" dt="2025-10-01T06:28:46.828" v="309" actId="1076"/>
          <ac:picMkLst>
            <pc:docMk/>
            <pc:sldMk cId="1416192497" sldId="2077"/>
            <ac:picMk id="23" creationId="{EE45DDE8-0B51-4997-B33E-5A2FCFF74351}"/>
          </ac:picMkLst>
        </pc:picChg>
        <pc:cxnChg chg="mod">
          <ac:chgData name="유명성" userId="a6980de3-d5ce-4299-b7c7-8d1314aec915" providerId="ADAL" clId="{8C18CFB2-96EF-4B27-ACFB-366B6D23E173}" dt="2025-10-01T06:24:43.920" v="298" actId="1076"/>
          <ac:cxnSpMkLst>
            <pc:docMk/>
            <pc:sldMk cId="1416192497" sldId="2077"/>
            <ac:cxnSpMk id="7" creationId="{FAC20563-9AE7-4201-A736-2B1003726AFD}"/>
          </ac:cxnSpMkLst>
        </pc:cxnChg>
        <pc:cxnChg chg="mod">
          <ac:chgData name="유명성" userId="a6980de3-d5ce-4299-b7c7-8d1314aec915" providerId="ADAL" clId="{8C18CFB2-96EF-4B27-ACFB-366B6D23E173}" dt="2025-10-01T06:24:50.812" v="299" actId="1076"/>
          <ac:cxnSpMkLst>
            <pc:docMk/>
            <pc:sldMk cId="1416192497" sldId="2077"/>
            <ac:cxnSpMk id="14" creationId="{58D9EC10-83E1-4411-97F7-3FE17B35F7C4}"/>
          </ac:cxnSpMkLst>
        </pc:cxnChg>
      </pc:sldChg>
      <pc:sldChg chg="addSp delSp modSp add mod">
        <pc:chgData name="유명성" userId="a6980de3-d5ce-4299-b7c7-8d1314aec915" providerId="ADAL" clId="{8C18CFB2-96EF-4B27-ACFB-366B6D23E173}" dt="2025-10-01T07:26:53.895" v="2501" actId="207"/>
        <pc:sldMkLst>
          <pc:docMk/>
          <pc:sldMk cId="2069195701" sldId="2078"/>
        </pc:sldMkLst>
        <pc:spChg chg="mod">
          <ac:chgData name="유명성" userId="a6980de3-d5ce-4299-b7c7-8d1314aec915" providerId="ADAL" clId="{8C18CFB2-96EF-4B27-ACFB-366B6D23E173}" dt="2025-10-01T06:38:32.839" v="849" actId="207"/>
          <ac:spMkLst>
            <pc:docMk/>
            <pc:sldMk cId="2069195701" sldId="2078"/>
            <ac:spMk id="6" creationId="{50CDB3B7-2ED2-4CBB-8D46-33E013E4E58F}"/>
          </ac:spMkLst>
        </pc:spChg>
        <pc:spChg chg="mod">
          <ac:chgData name="유명성" userId="a6980de3-d5ce-4299-b7c7-8d1314aec915" providerId="ADAL" clId="{8C18CFB2-96EF-4B27-ACFB-366B6D23E173}" dt="2025-10-01T06:34:27.699" v="387" actId="14100"/>
          <ac:spMkLst>
            <pc:docMk/>
            <pc:sldMk cId="2069195701" sldId="2078"/>
            <ac:spMk id="8" creationId="{C7A7F5D3-6428-45FE-B2D4-BF867BCF4560}"/>
          </ac:spMkLst>
        </pc:spChg>
        <pc:spChg chg="del mod">
          <ac:chgData name="유명성" userId="a6980de3-d5ce-4299-b7c7-8d1314aec915" providerId="ADAL" clId="{8C18CFB2-96EF-4B27-ACFB-366B6D23E173}" dt="2025-10-01T06:34:16.609" v="383" actId="478"/>
          <ac:spMkLst>
            <pc:docMk/>
            <pc:sldMk cId="2069195701" sldId="2078"/>
            <ac:spMk id="10" creationId="{DB4AB95B-1F4F-41EF-8FC8-76C56DC361E6}"/>
          </ac:spMkLst>
        </pc:spChg>
        <pc:spChg chg="del">
          <ac:chgData name="유명성" userId="a6980de3-d5ce-4299-b7c7-8d1314aec915" providerId="ADAL" clId="{8C18CFB2-96EF-4B27-ACFB-366B6D23E173}" dt="2025-10-01T06:34:18.297" v="385" actId="478"/>
          <ac:spMkLst>
            <pc:docMk/>
            <pc:sldMk cId="2069195701" sldId="2078"/>
            <ac:spMk id="11" creationId="{714E919E-3324-4A7D-A7E9-F7A1A80971EF}"/>
          </ac:spMkLst>
        </pc:spChg>
        <pc:spChg chg="add mod">
          <ac:chgData name="유명성" userId="a6980de3-d5ce-4299-b7c7-8d1314aec915" providerId="ADAL" clId="{8C18CFB2-96EF-4B27-ACFB-366B6D23E173}" dt="2025-10-01T06:36:30.967" v="654" actId="207"/>
          <ac:spMkLst>
            <pc:docMk/>
            <pc:sldMk cId="2069195701" sldId="2078"/>
            <ac:spMk id="21" creationId="{82798122-147C-4724-A004-F2BFCEED0D16}"/>
          </ac:spMkLst>
        </pc:spChg>
        <pc:spChg chg="add del mod">
          <ac:chgData name="유명성" userId="a6980de3-d5ce-4299-b7c7-8d1314aec915" providerId="ADAL" clId="{8C18CFB2-96EF-4B27-ACFB-366B6D23E173}" dt="2025-10-01T06:37:18.144" v="731" actId="21"/>
          <ac:spMkLst>
            <pc:docMk/>
            <pc:sldMk cId="2069195701" sldId="2078"/>
            <ac:spMk id="22" creationId="{537FF2C7-6EC3-453E-A32F-43381B9011B7}"/>
          </ac:spMkLst>
        </pc:spChg>
        <pc:spChg chg="add mod">
          <ac:chgData name="유명성" userId="a6980de3-d5ce-4299-b7c7-8d1314aec915" providerId="ADAL" clId="{8C18CFB2-96EF-4B27-ACFB-366B6D23E173}" dt="2025-10-01T07:26:53.895" v="2501" actId="207"/>
          <ac:spMkLst>
            <pc:docMk/>
            <pc:sldMk cId="2069195701" sldId="2078"/>
            <ac:spMk id="23" creationId="{5A0082F8-449C-466D-9729-1E82BE348648}"/>
          </ac:spMkLst>
        </pc:spChg>
        <pc:spChg chg="add mod">
          <ac:chgData name="유명성" userId="a6980de3-d5ce-4299-b7c7-8d1314aec915" providerId="ADAL" clId="{8C18CFB2-96EF-4B27-ACFB-366B6D23E173}" dt="2025-10-01T06:38:10.177" v="846" actId="207"/>
          <ac:spMkLst>
            <pc:docMk/>
            <pc:sldMk cId="2069195701" sldId="2078"/>
            <ac:spMk id="24" creationId="{755E7654-18E2-432A-8B7A-17F87E56D4B7}"/>
          </ac:spMkLst>
        </pc:spChg>
        <pc:picChg chg="del">
          <ac:chgData name="유명성" userId="a6980de3-d5ce-4299-b7c7-8d1314aec915" providerId="ADAL" clId="{8C18CFB2-96EF-4B27-ACFB-366B6D23E173}" dt="2025-10-01T06:28:29.694" v="307" actId="478"/>
          <ac:picMkLst>
            <pc:docMk/>
            <pc:sldMk cId="2069195701" sldId="2078"/>
            <ac:picMk id="4" creationId="{2FA0A971-1E15-4CF0-A203-98600AF23E98}"/>
          </ac:picMkLst>
        </pc:picChg>
        <pc:picChg chg="add del">
          <ac:chgData name="유명성" userId="a6980de3-d5ce-4299-b7c7-8d1314aec915" providerId="ADAL" clId="{8C18CFB2-96EF-4B27-ACFB-366B6D23E173}" dt="2025-10-01T06:30:56.645" v="373" actId="478"/>
          <ac:picMkLst>
            <pc:docMk/>
            <pc:sldMk cId="2069195701" sldId="2078"/>
            <ac:picMk id="5" creationId="{890C5834-C0E0-4605-9C77-0F612DC69200}"/>
          </ac:picMkLst>
        </pc:picChg>
        <pc:picChg chg="add del mod modCrop">
          <ac:chgData name="유명성" userId="a6980de3-d5ce-4299-b7c7-8d1314aec915" providerId="ADAL" clId="{8C18CFB2-96EF-4B27-ACFB-366B6D23E173}" dt="2025-10-01T06:32:40.639" v="378" actId="478"/>
          <ac:picMkLst>
            <pc:docMk/>
            <pc:sldMk cId="2069195701" sldId="2078"/>
            <ac:picMk id="12" creationId="{9E60ADA4-D5C2-463C-8A29-1E4EECA30E8C}"/>
          </ac:picMkLst>
        </pc:picChg>
        <pc:picChg chg="add mod ord">
          <ac:chgData name="유명성" userId="a6980de3-d5ce-4299-b7c7-8d1314aec915" providerId="ADAL" clId="{8C18CFB2-96EF-4B27-ACFB-366B6D23E173}" dt="2025-10-01T06:33:47.108" v="381" actId="167"/>
          <ac:picMkLst>
            <pc:docMk/>
            <pc:sldMk cId="2069195701" sldId="2078"/>
            <ac:picMk id="15" creationId="{08821265-B24D-4485-A906-78D637086F8E}"/>
          </ac:picMkLst>
        </pc:picChg>
        <pc:cxnChg chg="mod">
          <ac:chgData name="유명성" userId="a6980de3-d5ce-4299-b7c7-8d1314aec915" providerId="ADAL" clId="{8C18CFB2-96EF-4B27-ACFB-366B6D23E173}" dt="2025-10-01T06:36:02.543" v="648" actId="14100"/>
          <ac:cxnSpMkLst>
            <pc:docMk/>
            <pc:sldMk cId="2069195701" sldId="2078"/>
            <ac:cxnSpMk id="7" creationId="{FAC20563-9AE7-4201-A736-2B1003726AFD}"/>
          </ac:cxnSpMkLst>
        </pc:cxnChg>
        <pc:cxnChg chg="del mod">
          <ac:chgData name="유명성" userId="a6980de3-d5ce-4299-b7c7-8d1314aec915" providerId="ADAL" clId="{8C18CFB2-96EF-4B27-ACFB-366B6D23E173}" dt="2025-10-01T06:34:17.183" v="384" actId="478"/>
          <ac:cxnSpMkLst>
            <pc:docMk/>
            <pc:sldMk cId="2069195701" sldId="2078"/>
            <ac:cxnSpMk id="14" creationId="{58D9EC10-83E1-4411-97F7-3FE17B35F7C4}"/>
          </ac:cxnSpMkLst>
        </pc:cxnChg>
      </pc:sldChg>
      <pc:sldChg chg="addSp delSp modSp add mod">
        <pc:chgData name="유명성" userId="a6980de3-d5ce-4299-b7c7-8d1314aec915" providerId="ADAL" clId="{8C18CFB2-96EF-4B27-ACFB-366B6D23E173}" dt="2025-10-01T06:41:18.371" v="924" actId="478"/>
        <pc:sldMkLst>
          <pc:docMk/>
          <pc:sldMk cId="1396049558" sldId="2079"/>
        </pc:sldMkLst>
        <pc:spChg chg="mod">
          <ac:chgData name="유명성" userId="a6980de3-d5ce-4299-b7c7-8d1314aec915" providerId="ADAL" clId="{8C18CFB2-96EF-4B27-ACFB-366B6D23E173}" dt="2025-10-01T06:39:56.208" v="893" actId="20577"/>
          <ac:spMkLst>
            <pc:docMk/>
            <pc:sldMk cId="1396049558" sldId="2079"/>
            <ac:spMk id="6" creationId="{50CDB3B7-2ED2-4CBB-8D46-33E013E4E58F}"/>
          </ac:spMkLst>
        </pc:spChg>
        <pc:spChg chg="mod">
          <ac:chgData name="유명성" userId="a6980de3-d5ce-4299-b7c7-8d1314aec915" providerId="ADAL" clId="{8C18CFB2-96EF-4B27-ACFB-366B6D23E173}" dt="2025-10-01T06:40:21.757" v="896" actId="207"/>
          <ac:spMkLst>
            <pc:docMk/>
            <pc:sldMk cId="1396049558" sldId="2079"/>
            <ac:spMk id="8" creationId="{C7A7F5D3-6428-45FE-B2D4-BF867BCF4560}"/>
          </ac:spMkLst>
        </pc:spChg>
        <pc:spChg chg="del">
          <ac:chgData name="유명성" userId="a6980de3-d5ce-4299-b7c7-8d1314aec915" providerId="ADAL" clId="{8C18CFB2-96EF-4B27-ACFB-366B6D23E173}" dt="2025-10-01T06:39:37.186" v="855" actId="478"/>
          <ac:spMkLst>
            <pc:docMk/>
            <pc:sldMk cId="1396049558" sldId="2079"/>
            <ac:spMk id="10" creationId="{DB4AB95B-1F4F-41EF-8FC8-76C56DC361E6}"/>
          </ac:spMkLst>
        </pc:spChg>
        <pc:spChg chg="del">
          <ac:chgData name="유명성" userId="a6980de3-d5ce-4299-b7c7-8d1314aec915" providerId="ADAL" clId="{8C18CFB2-96EF-4B27-ACFB-366B6D23E173}" dt="2025-10-01T06:39:41.604" v="859" actId="478"/>
          <ac:spMkLst>
            <pc:docMk/>
            <pc:sldMk cId="1396049558" sldId="2079"/>
            <ac:spMk id="11" creationId="{714E919E-3324-4A7D-A7E9-F7A1A80971EF}"/>
          </ac:spMkLst>
        </pc:spChg>
        <pc:spChg chg="add mod">
          <ac:chgData name="유명성" userId="a6980de3-d5ce-4299-b7c7-8d1314aec915" providerId="ADAL" clId="{8C18CFB2-96EF-4B27-ACFB-366B6D23E173}" dt="2025-10-01T06:40:26.595" v="899" actId="14100"/>
          <ac:spMkLst>
            <pc:docMk/>
            <pc:sldMk cId="1396049558" sldId="2079"/>
            <ac:spMk id="15" creationId="{AD6BC6BD-48DA-49F7-A136-2DEB33002240}"/>
          </ac:spMkLst>
        </pc:spChg>
        <pc:spChg chg="add mod">
          <ac:chgData name="유명성" userId="a6980de3-d5ce-4299-b7c7-8d1314aec915" providerId="ADAL" clId="{8C18CFB2-96EF-4B27-ACFB-366B6D23E173}" dt="2025-10-01T06:40:30.854" v="902" actId="14100"/>
          <ac:spMkLst>
            <pc:docMk/>
            <pc:sldMk cId="1396049558" sldId="2079"/>
            <ac:spMk id="16" creationId="{35F6BBD3-7BB3-4EFE-A242-084DFA874FCC}"/>
          </ac:spMkLst>
        </pc:spChg>
        <pc:spChg chg="add mod">
          <ac:chgData name="유명성" userId="a6980de3-d5ce-4299-b7c7-8d1314aec915" providerId="ADAL" clId="{8C18CFB2-96EF-4B27-ACFB-366B6D23E173}" dt="2025-10-01T06:40:35.393" v="905" actId="14100"/>
          <ac:spMkLst>
            <pc:docMk/>
            <pc:sldMk cId="1396049558" sldId="2079"/>
            <ac:spMk id="17" creationId="{F0951E96-2CB1-4A63-B95A-DD39BB0F3521}"/>
          </ac:spMkLst>
        </pc:spChg>
        <pc:spChg chg="add mod">
          <ac:chgData name="유명성" userId="a6980de3-d5ce-4299-b7c7-8d1314aec915" providerId="ADAL" clId="{8C18CFB2-96EF-4B27-ACFB-366B6D23E173}" dt="2025-10-01T06:40:47.408" v="921" actId="1076"/>
          <ac:spMkLst>
            <pc:docMk/>
            <pc:sldMk cId="1396049558" sldId="2079"/>
            <ac:spMk id="18" creationId="{9A21A71D-B6D5-4BCA-88BC-01D534C0FC66}"/>
          </ac:spMkLst>
        </pc:spChg>
        <pc:spChg chg="del">
          <ac:chgData name="유명성" userId="a6980de3-d5ce-4299-b7c7-8d1314aec915" providerId="ADAL" clId="{8C18CFB2-96EF-4B27-ACFB-366B6D23E173}" dt="2025-10-01T06:39:41.028" v="858" actId="478"/>
          <ac:spMkLst>
            <pc:docMk/>
            <pc:sldMk cId="1396049558" sldId="2079"/>
            <ac:spMk id="24" creationId="{F96DD509-C33F-45DB-987C-AE98E51F46C9}"/>
          </ac:spMkLst>
        </pc:spChg>
        <pc:picChg chg="del">
          <ac:chgData name="유명성" userId="a6980de3-d5ce-4299-b7c7-8d1314aec915" providerId="ADAL" clId="{8C18CFB2-96EF-4B27-ACFB-366B6D23E173}" dt="2025-10-01T06:39:29.798" v="851" actId="478"/>
          <ac:picMkLst>
            <pc:docMk/>
            <pc:sldMk cId="1396049558" sldId="2079"/>
            <ac:picMk id="4" creationId="{2FA0A971-1E15-4CF0-A203-98600AF23E98}"/>
          </ac:picMkLst>
        </pc:picChg>
        <pc:picChg chg="add mod ord">
          <ac:chgData name="유명성" userId="a6980de3-d5ce-4299-b7c7-8d1314aec915" providerId="ADAL" clId="{8C18CFB2-96EF-4B27-ACFB-366B6D23E173}" dt="2025-10-01T06:39:35.598" v="854" actId="167"/>
          <ac:picMkLst>
            <pc:docMk/>
            <pc:sldMk cId="1396049558" sldId="2079"/>
            <ac:picMk id="5" creationId="{456478BE-10FC-42FA-AD7B-534CF8FEA13A}"/>
          </ac:picMkLst>
        </pc:picChg>
        <pc:picChg chg="add del">
          <ac:chgData name="유명성" userId="a6980de3-d5ce-4299-b7c7-8d1314aec915" providerId="ADAL" clId="{8C18CFB2-96EF-4B27-ACFB-366B6D23E173}" dt="2025-10-01T06:41:18.371" v="924" actId="478"/>
          <ac:picMkLst>
            <pc:docMk/>
            <pc:sldMk cId="1396049558" sldId="2079"/>
            <ac:picMk id="12" creationId="{D7E6B059-5F22-4CA3-AB2C-6C70C851C1FA}"/>
          </ac:picMkLst>
        </pc:picChg>
        <pc:picChg chg="del">
          <ac:chgData name="유명성" userId="a6980de3-d5ce-4299-b7c7-8d1314aec915" providerId="ADAL" clId="{8C18CFB2-96EF-4B27-ACFB-366B6D23E173}" dt="2025-10-01T06:39:29.798" v="851" actId="478"/>
          <ac:picMkLst>
            <pc:docMk/>
            <pc:sldMk cId="1396049558" sldId="2079"/>
            <ac:picMk id="23" creationId="{EE45DDE8-0B51-4997-B33E-5A2FCFF74351}"/>
          </ac:picMkLst>
        </pc:picChg>
        <pc:cxnChg chg="del mod">
          <ac:chgData name="유명성" userId="a6980de3-d5ce-4299-b7c7-8d1314aec915" providerId="ADAL" clId="{8C18CFB2-96EF-4B27-ACFB-366B6D23E173}" dt="2025-10-01T06:39:39.485" v="857" actId="478"/>
          <ac:cxnSpMkLst>
            <pc:docMk/>
            <pc:sldMk cId="1396049558" sldId="2079"/>
            <ac:cxnSpMk id="7" creationId="{FAC20563-9AE7-4201-A736-2B1003726AFD}"/>
          </ac:cxnSpMkLst>
        </pc:cxnChg>
        <pc:cxnChg chg="del mod">
          <ac:chgData name="유명성" userId="a6980de3-d5ce-4299-b7c7-8d1314aec915" providerId="ADAL" clId="{8C18CFB2-96EF-4B27-ACFB-366B6D23E173}" dt="2025-10-01T06:39:37.728" v="856" actId="478"/>
          <ac:cxnSpMkLst>
            <pc:docMk/>
            <pc:sldMk cId="1396049558" sldId="2079"/>
            <ac:cxnSpMk id="14" creationId="{58D9EC10-83E1-4411-97F7-3FE17B35F7C4}"/>
          </ac:cxnSpMkLst>
        </pc:cxnChg>
      </pc:sldChg>
      <pc:sldChg chg="addSp delSp modSp add mod">
        <pc:chgData name="유명성" userId="a6980de3-d5ce-4299-b7c7-8d1314aec915" providerId="ADAL" clId="{8C18CFB2-96EF-4B27-ACFB-366B6D23E173}" dt="2025-10-01T07:57:08.700" v="2911" actId="20577"/>
        <pc:sldMkLst>
          <pc:docMk/>
          <pc:sldMk cId="3931821851" sldId="2080"/>
        </pc:sldMkLst>
        <pc:spChg chg="add del">
          <ac:chgData name="유명성" userId="a6980de3-d5ce-4299-b7c7-8d1314aec915" providerId="ADAL" clId="{8C18CFB2-96EF-4B27-ACFB-366B6D23E173}" dt="2025-10-01T06:42:47.394" v="931" actId="478"/>
          <ac:spMkLst>
            <pc:docMk/>
            <pc:sldMk cId="3931821851" sldId="2080"/>
            <ac:spMk id="3" creationId="{99CEC7BB-2ABB-4188-AC71-2471F4FC31E8}"/>
          </ac:spMkLst>
        </pc:spChg>
        <pc:spChg chg="mod">
          <ac:chgData name="유명성" userId="a6980de3-d5ce-4299-b7c7-8d1314aec915" providerId="ADAL" clId="{8C18CFB2-96EF-4B27-ACFB-366B6D23E173}" dt="2025-10-01T06:47:05.930" v="1231" actId="20577"/>
          <ac:spMkLst>
            <pc:docMk/>
            <pc:sldMk cId="3931821851" sldId="2080"/>
            <ac:spMk id="6" creationId="{50CDB3B7-2ED2-4CBB-8D46-33E013E4E58F}"/>
          </ac:spMkLst>
        </pc:spChg>
        <pc:spChg chg="del">
          <ac:chgData name="유명성" userId="a6980de3-d5ce-4299-b7c7-8d1314aec915" providerId="ADAL" clId="{8C18CFB2-96EF-4B27-ACFB-366B6D23E173}" dt="2025-10-01T06:41:22.652" v="926" actId="478"/>
          <ac:spMkLst>
            <pc:docMk/>
            <pc:sldMk cId="3931821851" sldId="2080"/>
            <ac:spMk id="8" creationId="{C7A7F5D3-6428-45FE-B2D4-BF867BCF4560}"/>
          </ac:spMkLst>
        </pc:spChg>
        <pc:spChg chg="add mod">
          <ac:chgData name="유명성" userId="a6980de3-d5ce-4299-b7c7-8d1314aec915" providerId="ADAL" clId="{8C18CFB2-96EF-4B27-ACFB-366B6D23E173}" dt="2025-10-01T06:43:12.321" v="945" actId="14100"/>
          <ac:spMkLst>
            <pc:docMk/>
            <pc:sldMk cId="3931821851" sldId="2080"/>
            <ac:spMk id="13" creationId="{8A91F82C-4358-4CCA-AAF3-A30F6AFE2306}"/>
          </ac:spMkLst>
        </pc:spChg>
        <pc:spChg chg="add mod">
          <ac:chgData name="유명성" userId="a6980de3-d5ce-4299-b7c7-8d1314aec915" providerId="ADAL" clId="{8C18CFB2-96EF-4B27-ACFB-366B6D23E173}" dt="2025-10-01T06:46:13.899" v="1189" actId="1038"/>
          <ac:spMkLst>
            <pc:docMk/>
            <pc:sldMk cId="3931821851" sldId="2080"/>
            <ac:spMk id="14" creationId="{D2641002-E6DA-476E-A455-FC70E335EFC6}"/>
          </ac:spMkLst>
        </pc:spChg>
        <pc:spChg chg="del">
          <ac:chgData name="유명성" userId="a6980de3-d5ce-4299-b7c7-8d1314aec915" providerId="ADAL" clId="{8C18CFB2-96EF-4B27-ACFB-366B6D23E173}" dt="2025-10-01T06:41:22.652" v="926" actId="478"/>
          <ac:spMkLst>
            <pc:docMk/>
            <pc:sldMk cId="3931821851" sldId="2080"/>
            <ac:spMk id="15" creationId="{AD6BC6BD-48DA-49F7-A136-2DEB33002240}"/>
          </ac:spMkLst>
        </pc:spChg>
        <pc:spChg chg="del">
          <ac:chgData name="유명성" userId="a6980de3-d5ce-4299-b7c7-8d1314aec915" providerId="ADAL" clId="{8C18CFB2-96EF-4B27-ACFB-366B6D23E173}" dt="2025-10-01T06:41:22.652" v="926" actId="478"/>
          <ac:spMkLst>
            <pc:docMk/>
            <pc:sldMk cId="3931821851" sldId="2080"/>
            <ac:spMk id="16" creationId="{35F6BBD3-7BB3-4EFE-A242-084DFA874FCC}"/>
          </ac:spMkLst>
        </pc:spChg>
        <pc:spChg chg="del">
          <ac:chgData name="유명성" userId="a6980de3-d5ce-4299-b7c7-8d1314aec915" providerId="ADAL" clId="{8C18CFB2-96EF-4B27-ACFB-366B6D23E173}" dt="2025-10-01T06:41:22.652" v="926" actId="478"/>
          <ac:spMkLst>
            <pc:docMk/>
            <pc:sldMk cId="3931821851" sldId="2080"/>
            <ac:spMk id="17" creationId="{F0951E96-2CB1-4A63-B95A-DD39BB0F3521}"/>
          </ac:spMkLst>
        </pc:spChg>
        <pc:spChg chg="del">
          <ac:chgData name="유명성" userId="a6980de3-d5ce-4299-b7c7-8d1314aec915" providerId="ADAL" clId="{8C18CFB2-96EF-4B27-ACFB-366B6D23E173}" dt="2025-10-01T06:41:22.652" v="926" actId="478"/>
          <ac:spMkLst>
            <pc:docMk/>
            <pc:sldMk cId="3931821851" sldId="2080"/>
            <ac:spMk id="18" creationId="{9A21A71D-B6D5-4BCA-88BC-01D534C0FC66}"/>
          </ac:spMkLst>
        </pc:spChg>
        <pc:spChg chg="add mod">
          <ac:chgData name="유명성" userId="a6980de3-d5ce-4299-b7c7-8d1314aec915" providerId="ADAL" clId="{8C18CFB2-96EF-4B27-ACFB-366B6D23E173}" dt="2025-10-01T07:57:08.700" v="2911" actId="20577"/>
          <ac:spMkLst>
            <pc:docMk/>
            <pc:sldMk cId="3931821851" sldId="2080"/>
            <ac:spMk id="20" creationId="{C33D355C-87B6-4459-BC62-5384E81C2E0E}"/>
          </ac:spMkLst>
        </pc:spChg>
        <pc:picChg chg="del">
          <ac:chgData name="유명성" userId="a6980de3-d5ce-4299-b7c7-8d1314aec915" providerId="ADAL" clId="{8C18CFB2-96EF-4B27-ACFB-366B6D23E173}" dt="2025-10-01T06:41:19.981" v="925" actId="478"/>
          <ac:picMkLst>
            <pc:docMk/>
            <pc:sldMk cId="3931821851" sldId="2080"/>
            <ac:picMk id="5" creationId="{456478BE-10FC-42FA-AD7B-534CF8FEA13A}"/>
          </ac:picMkLst>
        </pc:picChg>
        <pc:picChg chg="mod">
          <ac:chgData name="유명성" userId="a6980de3-d5ce-4299-b7c7-8d1314aec915" providerId="ADAL" clId="{8C18CFB2-96EF-4B27-ACFB-366B6D23E173}" dt="2025-10-01T06:41:24.389" v="927" actId="1076"/>
          <ac:picMkLst>
            <pc:docMk/>
            <pc:sldMk cId="3931821851" sldId="2080"/>
            <ac:picMk id="12" creationId="{D7E6B059-5F22-4CA3-AB2C-6C70C851C1FA}"/>
          </ac:picMkLst>
        </pc:picChg>
        <pc:cxnChg chg="add mod">
          <ac:chgData name="유명성" userId="a6980de3-d5ce-4299-b7c7-8d1314aec915" providerId="ADAL" clId="{8C18CFB2-96EF-4B27-ACFB-366B6D23E173}" dt="2025-10-01T06:46:29.917" v="1193" actId="14100"/>
          <ac:cxnSpMkLst>
            <pc:docMk/>
            <pc:sldMk cId="3931821851" sldId="2080"/>
            <ac:cxnSpMk id="19" creationId="{F5D2780E-4D4E-45B6-B906-C486CA09BFE3}"/>
          </ac:cxnSpMkLst>
        </pc:cxnChg>
      </pc:sldChg>
      <pc:sldChg chg="addSp delSp modSp add mod">
        <pc:chgData name="유명성" userId="a6980de3-d5ce-4299-b7c7-8d1314aec915" providerId="ADAL" clId="{8C18CFB2-96EF-4B27-ACFB-366B6D23E173}" dt="2025-10-01T07:58:43.364" v="2919" actId="1076"/>
        <pc:sldMkLst>
          <pc:docMk/>
          <pc:sldMk cId="2573477828" sldId="2081"/>
        </pc:sldMkLst>
        <pc:spChg chg="add del">
          <ac:chgData name="유명성" userId="a6980de3-d5ce-4299-b7c7-8d1314aec915" providerId="ADAL" clId="{8C18CFB2-96EF-4B27-ACFB-366B6D23E173}" dt="2025-10-01T07:57:47.276" v="2913"/>
          <ac:spMkLst>
            <pc:docMk/>
            <pc:sldMk cId="2573477828" sldId="2081"/>
            <ac:spMk id="5" creationId="{5424EF30-8E04-41B1-81F9-80969ECDB345}"/>
          </ac:spMkLst>
        </pc:spChg>
        <pc:spChg chg="mod ord">
          <ac:chgData name="유명성" userId="a6980de3-d5ce-4299-b7c7-8d1314aec915" providerId="ADAL" clId="{8C18CFB2-96EF-4B27-ACFB-366B6D23E173}" dt="2025-10-01T06:47:58.311" v="1244" actId="1076"/>
          <ac:spMkLst>
            <pc:docMk/>
            <pc:sldMk cId="2573477828" sldId="2081"/>
            <ac:spMk id="6" creationId="{50CDB3B7-2ED2-4CBB-8D46-33E013E4E58F}"/>
          </ac:spMkLst>
        </pc:spChg>
        <pc:spChg chg="del">
          <ac:chgData name="유명성" userId="a6980de3-d5ce-4299-b7c7-8d1314aec915" providerId="ADAL" clId="{8C18CFB2-96EF-4B27-ACFB-366B6D23E173}" dt="2025-10-01T06:46:44.585" v="1195" actId="478"/>
          <ac:spMkLst>
            <pc:docMk/>
            <pc:sldMk cId="2573477828" sldId="2081"/>
            <ac:spMk id="13" creationId="{8A91F82C-4358-4CCA-AAF3-A30F6AFE2306}"/>
          </ac:spMkLst>
        </pc:spChg>
        <pc:spChg chg="del">
          <ac:chgData name="유명성" userId="a6980de3-d5ce-4299-b7c7-8d1314aec915" providerId="ADAL" clId="{8C18CFB2-96EF-4B27-ACFB-366B6D23E173}" dt="2025-10-01T06:46:44.585" v="1195" actId="478"/>
          <ac:spMkLst>
            <pc:docMk/>
            <pc:sldMk cId="2573477828" sldId="2081"/>
            <ac:spMk id="14" creationId="{D2641002-E6DA-476E-A455-FC70E335EFC6}"/>
          </ac:spMkLst>
        </pc:spChg>
        <pc:picChg chg="add mod">
          <ac:chgData name="유명성" userId="a6980de3-d5ce-4299-b7c7-8d1314aec915" providerId="ADAL" clId="{8C18CFB2-96EF-4B27-ACFB-366B6D23E173}" dt="2025-10-01T06:47:37.866" v="1233" actId="1076"/>
          <ac:picMkLst>
            <pc:docMk/>
            <pc:sldMk cId="2573477828" sldId="2081"/>
            <ac:picMk id="4" creationId="{93498376-A42E-4475-AFDA-1B20987B3A94}"/>
          </ac:picMkLst>
        </pc:picChg>
        <pc:picChg chg="del">
          <ac:chgData name="유명성" userId="a6980de3-d5ce-4299-b7c7-8d1314aec915" providerId="ADAL" clId="{8C18CFB2-96EF-4B27-ACFB-366B6D23E173}" dt="2025-10-01T06:46:44.585" v="1195" actId="478"/>
          <ac:picMkLst>
            <pc:docMk/>
            <pc:sldMk cId="2573477828" sldId="2081"/>
            <ac:picMk id="12" creationId="{D7E6B059-5F22-4CA3-AB2C-6C70C851C1FA}"/>
          </ac:picMkLst>
        </pc:picChg>
        <pc:picChg chg="add del">
          <ac:chgData name="유명성" userId="a6980de3-d5ce-4299-b7c7-8d1314aec915" providerId="ADAL" clId="{8C18CFB2-96EF-4B27-ACFB-366B6D23E173}" dt="2025-10-01T07:57:56.346" v="2915" actId="478"/>
          <ac:picMkLst>
            <pc:docMk/>
            <pc:sldMk cId="2573477828" sldId="2081"/>
            <ac:picMk id="2052" creationId="{CB7098C5-F8A6-4CB2-9CD2-008A017508B7}"/>
          </ac:picMkLst>
        </pc:picChg>
        <pc:picChg chg="add mod">
          <ac:chgData name="유명성" userId="a6980de3-d5ce-4299-b7c7-8d1314aec915" providerId="ADAL" clId="{8C18CFB2-96EF-4B27-ACFB-366B6D23E173}" dt="2025-10-01T07:58:43.364" v="2919" actId="1076"/>
          <ac:picMkLst>
            <pc:docMk/>
            <pc:sldMk cId="2573477828" sldId="2081"/>
            <ac:picMk id="2054" creationId="{DC66A8AE-2C8A-4E86-A81D-03F901ABACA8}"/>
          </ac:picMkLst>
        </pc:picChg>
        <pc:cxnChg chg="del mod">
          <ac:chgData name="유명성" userId="a6980de3-d5ce-4299-b7c7-8d1314aec915" providerId="ADAL" clId="{8C18CFB2-96EF-4B27-ACFB-366B6D23E173}" dt="2025-10-01T06:46:44.585" v="1195" actId="478"/>
          <ac:cxnSpMkLst>
            <pc:docMk/>
            <pc:sldMk cId="2573477828" sldId="2081"/>
            <ac:cxnSpMk id="19" creationId="{F5D2780E-4D4E-45B6-B906-C486CA09BFE3}"/>
          </ac:cxnSpMkLst>
        </pc:cxnChg>
      </pc:sldChg>
      <pc:sldChg chg="addSp delSp modSp add mod">
        <pc:chgData name="유명성" userId="a6980de3-d5ce-4299-b7c7-8d1314aec915" providerId="ADAL" clId="{8C18CFB2-96EF-4B27-ACFB-366B6D23E173}" dt="2025-10-01T07:01:54.168" v="1665" actId="20577"/>
        <pc:sldMkLst>
          <pc:docMk/>
          <pc:sldMk cId="3893919182" sldId="2082"/>
        </pc:sldMkLst>
        <pc:spChg chg="mod">
          <ac:chgData name="유명성" userId="a6980de3-d5ce-4299-b7c7-8d1314aec915" providerId="ADAL" clId="{8C18CFB2-96EF-4B27-ACFB-366B6D23E173}" dt="2025-10-01T07:01:54.168" v="1665" actId="20577"/>
          <ac:spMkLst>
            <pc:docMk/>
            <pc:sldMk cId="3893919182" sldId="2082"/>
            <ac:spMk id="6" creationId="{50CDB3B7-2ED2-4CBB-8D46-33E013E4E58F}"/>
          </ac:spMkLst>
        </pc:spChg>
        <pc:spChg chg="add mod">
          <ac:chgData name="유명성" userId="a6980de3-d5ce-4299-b7c7-8d1314aec915" providerId="ADAL" clId="{8C18CFB2-96EF-4B27-ACFB-366B6D23E173}" dt="2025-10-01T06:59:56.518" v="1308" actId="1076"/>
          <ac:spMkLst>
            <pc:docMk/>
            <pc:sldMk cId="3893919182" sldId="2082"/>
            <ac:spMk id="7" creationId="{22AA79D3-CA08-40FA-8009-E030CF2F53D2}"/>
          </ac:spMkLst>
        </pc:spChg>
        <pc:spChg chg="add mod">
          <ac:chgData name="유명성" userId="a6980de3-d5ce-4299-b7c7-8d1314aec915" providerId="ADAL" clId="{8C18CFB2-96EF-4B27-ACFB-366B6D23E173}" dt="2025-10-01T07:00:07.800" v="1312" actId="14100"/>
          <ac:spMkLst>
            <pc:docMk/>
            <pc:sldMk cId="3893919182" sldId="2082"/>
            <ac:spMk id="8" creationId="{8652F986-E92D-48EE-948C-AA7E3C6F364E}"/>
          </ac:spMkLst>
        </pc:spChg>
        <pc:spChg chg="add mod">
          <ac:chgData name="유명성" userId="a6980de3-d5ce-4299-b7c7-8d1314aec915" providerId="ADAL" clId="{8C18CFB2-96EF-4B27-ACFB-366B6D23E173}" dt="2025-10-01T07:00:18.134" v="1316" actId="14100"/>
          <ac:spMkLst>
            <pc:docMk/>
            <pc:sldMk cId="3893919182" sldId="2082"/>
            <ac:spMk id="9" creationId="{AE0E30AB-EBB0-45D8-8404-78D057C8FAC9}"/>
          </ac:spMkLst>
        </pc:spChg>
        <pc:picChg chg="del">
          <ac:chgData name="유명성" userId="a6980de3-d5ce-4299-b7c7-8d1314aec915" providerId="ADAL" clId="{8C18CFB2-96EF-4B27-ACFB-366B6D23E173}" dt="2025-10-01T06:56:53.810" v="1246" actId="478"/>
          <ac:picMkLst>
            <pc:docMk/>
            <pc:sldMk cId="3893919182" sldId="2082"/>
            <ac:picMk id="4" creationId="{93498376-A42E-4475-AFDA-1B20987B3A94}"/>
          </ac:picMkLst>
        </pc:picChg>
        <pc:picChg chg="add mod">
          <ac:chgData name="유명성" userId="a6980de3-d5ce-4299-b7c7-8d1314aec915" providerId="ADAL" clId="{8C18CFB2-96EF-4B27-ACFB-366B6D23E173}" dt="2025-10-01T06:57:05.012" v="1248" actId="1076"/>
          <ac:picMkLst>
            <pc:docMk/>
            <pc:sldMk cId="3893919182" sldId="2082"/>
            <ac:picMk id="5" creationId="{6A70F431-5E43-4D74-9B11-0F4D916215B2}"/>
          </ac:picMkLst>
        </pc:picChg>
      </pc:sldChg>
      <pc:sldChg chg="addSp delSp modSp add mod">
        <pc:chgData name="유명성" userId="a6980de3-d5ce-4299-b7c7-8d1314aec915" providerId="ADAL" clId="{8C18CFB2-96EF-4B27-ACFB-366B6D23E173}" dt="2025-10-01T07:20:36.942" v="2357" actId="1076"/>
        <pc:sldMkLst>
          <pc:docMk/>
          <pc:sldMk cId="4142250162" sldId="2083"/>
        </pc:sldMkLst>
        <pc:spChg chg="del">
          <ac:chgData name="유명성" userId="a6980de3-d5ce-4299-b7c7-8d1314aec915" providerId="ADAL" clId="{8C18CFB2-96EF-4B27-ACFB-366B6D23E173}" dt="2025-10-01T07:02:27.504" v="1667" actId="478"/>
          <ac:spMkLst>
            <pc:docMk/>
            <pc:sldMk cId="4142250162" sldId="2083"/>
            <ac:spMk id="6" creationId="{50CDB3B7-2ED2-4CBB-8D46-33E013E4E58F}"/>
          </ac:spMkLst>
        </pc:spChg>
        <pc:spChg chg="del">
          <ac:chgData name="유명성" userId="a6980de3-d5ce-4299-b7c7-8d1314aec915" providerId="ADAL" clId="{8C18CFB2-96EF-4B27-ACFB-366B6D23E173}" dt="2025-10-01T07:02:27.504" v="1667" actId="478"/>
          <ac:spMkLst>
            <pc:docMk/>
            <pc:sldMk cId="4142250162" sldId="2083"/>
            <ac:spMk id="7" creationId="{22AA79D3-CA08-40FA-8009-E030CF2F53D2}"/>
          </ac:spMkLst>
        </pc:spChg>
        <pc:spChg chg="del">
          <ac:chgData name="유명성" userId="a6980de3-d5ce-4299-b7c7-8d1314aec915" providerId="ADAL" clId="{8C18CFB2-96EF-4B27-ACFB-366B6D23E173}" dt="2025-10-01T07:02:27.504" v="1667" actId="478"/>
          <ac:spMkLst>
            <pc:docMk/>
            <pc:sldMk cId="4142250162" sldId="2083"/>
            <ac:spMk id="8" creationId="{8652F986-E92D-48EE-948C-AA7E3C6F364E}"/>
          </ac:spMkLst>
        </pc:spChg>
        <pc:spChg chg="del">
          <ac:chgData name="유명성" userId="a6980de3-d5ce-4299-b7c7-8d1314aec915" providerId="ADAL" clId="{8C18CFB2-96EF-4B27-ACFB-366B6D23E173}" dt="2025-10-01T07:02:27.504" v="1667" actId="478"/>
          <ac:spMkLst>
            <pc:docMk/>
            <pc:sldMk cId="4142250162" sldId="2083"/>
            <ac:spMk id="9" creationId="{AE0E30AB-EBB0-45D8-8404-78D057C8FAC9}"/>
          </ac:spMkLst>
        </pc:spChg>
        <pc:spChg chg="add del mod">
          <ac:chgData name="유명성" userId="a6980de3-d5ce-4299-b7c7-8d1314aec915" providerId="ADAL" clId="{8C18CFB2-96EF-4B27-ACFB-366B6D23E173}" dt="2025-10-01T07:20:27.298" v="2354" actId="478"/>
          <ac:spMkLst>
            <pc:docMk/>
            <pc:sldMk cId="4142250162" sldId="2083"/>
            <ac:spMk id="10" creationId="{ECB19F81-6BBF-4F18-BCFC-DE466B037861}"/>
          </ac:spMkLst>
        </pc:spChg>
        <pc:spChg chg="add del mod">
          <ac:chgData name="유명성" userId="a6980de3-d5ce-4299-b7c7-8d1314aec915" providerId="ADAL" clId="{8C18CFB2-96EF-4B27-ACFB-366B6D23E173}" dt="2025-10-01T07:20:26.107" v="2353" actId="478"/>
          <ac:spMkLst>
            <pc:docMk/>
            <pc:sldMk cId="4142250162" sldId="2083"/>
            <ac:spMk id="11" creationId="{946230EE-1184-462D-AD9E-EB495BE34D6A}"/>
          </ac:spMkLst>
        </pc:spChg>
        <pc:spChg chg="add mod">
          <ac:chgData name="유명성" userId="a6980de3-d5ce-4299-b7c7-8d1314aec915" providerId="ADAL" clId="{8C18CFB2-96EF-4B27-ACFB-366B6D23E173}" dt="2025-10-01T07:20:34.547" v="2356"/>
          <ac:spMkLst>
            <pc:docMk/>
            <pc:sldMk cId="4142250162" sldId="2083"/>
            <ac:spMk id="14" creationId="{4A1FF11E-93AD-48C2-85DC-5D22BCE1D7ED}"/>
          </ac:spMkLst>
        </pc:spChg>
        <pc:picChg chg="add del mod">
          <ac:chgData name="유명성" userId="a6980de3-d5ce-4299-b7c7-8d1314aec915" providerId="ADAL" clId="{8C18CFB2-96EF-4B27-ACFB-366B6D23E173}" dt="2025-10-01T07:20:24.067" v="2351" actId="478"/>
          <ac:picMkLst>
            <pc:docMk/>
            <pc:sldMk cId="4142250162" sldId="2083"/>
            <ac:picMk id="4" creationId="{3E1BA778-59EF-48A5-BC36-70A4F022D168}"/>
          </ac:picMkLst>
        </pc:picChg>
        <pc:picChg chg="del">
          <ac:chgData name="유명성" userId="a6980de3-d5ce-4299-b7c7-8d1314aec915" providerId="ADAL" clId="{8C18CFB2-96EF-4B27-ACFB-366B6D23E173}" dt="2025-10-01T07:02:27.504" v="1667" actId="478"/>
          <ac:picMkLst>
            <pc:docMk/>
            <pc:sldMk cId="4142250162" sldId="2083"/>
            <ac:picMk id="5" creationId="{6A70F431-5E43-4D74-9B11-0F4D916215B2}"/>
          </ac:picMkLst>
        </pc:picChg>
        <pc:picChg chg="add mod">
          <ac:chgData name="유명성" userId="a6980de3-d5ce-4299-b7c7-8d1314aec915" providerId="ADAL" clId="{8C18CFB2-96EF-4B27-ACFB-366B6D23E173}" dt="2025-10-01T07:20:36.942" v="2357" actId="1076"/>
          <ac:picMkLst>
            <pc:docMk/>
            <pc:sldMk cId="4142250162" sldId="2083"/>
            <ac:picMk id="13" creationId="{43102104-30A8-4CEA-9E03-27DF9BD41DE5}"/>
          </ac:picMkLst>
        </pc:picChg>
      </pc:sldChg>
      <pc:sldChg chg="addSp delSp modSp add mod">
        <pc:chgData name="유명성" userId="a6980de3-d5ce-4299-b7c7-8d1314aec915" providerId="ADAL" clId="{8C18CFB2-96EF-4B27-ACFB-366B6D23E173}" dt="2025-10-01T08:10:50.456" v="2921" actId="1076"/>
        <pc:sldMkLst>
          <pc:docMk/>
          <pc:sldMk cId="1037227122" sldId="2084"/>
        </pc:sldMkLst>
        <pc:spChg chg="mod">
          <ac:chgData name="유명성" userId="a6980de3-d5ce-4299-b7c7-8d1314aec915" providerId="ADAL" clId="{8C18CFB2-96EF-4B27-ACFB-366B6D23E173}" dt="2025-10-01T07:06:07.957" v="1877" actId="20577"/>
          <ac:spMkLst>
            <pc:docMk/>
            <pc:sldMk cId="1037227122" sldId="2084"/>
            <ac:spMk id="2" creationId="{00000000-0000-0000-0000-000000000000}"/>
          </ac:spMkLst>
        </pc:spChg>
        <pc:spChg chg="add del mod">
          <ac:chgData name="유명성" userId="a6980de3-d5ce-4299-b7c7-8d1314aec915" providerId="ADAL" clId="{8C18CFB2-96EF-4B27-ACFB-366B6D23E173}" dt="2025-10-01T07:14:54.412" v="2115" actId="1076"/>
          <ac:spMkLst>
            <pc:docMk/>
            <pc:sldMk cId="1037227122" sldId="2084"/>
            <ac:spMk id="6" creationId="{50CDB3B7-2ED2-4CBB-8D46-33E013E4E58F}"/>
          </ac:spMkLst>
        </pc:spChg>
        <pc:spChg chg="del">
          <ac:chgData name="유명성" userId="a6980de3-d5ce-4299-b7c7-8d1314aec915" providerId="ADAL" clId="{8C18CFB2-96EF-4B27-ACFB-366B6D23E173}" dt="2025-10-01T07:11:53.080" v="1878" actId="478"/>
          <ac:spMkLst>
            <pc:docMk/>
            <pc:sldMk cId="1037227122" sldId="2084"/>
            <ac:spMk id="7" creationId="{22AA79D3-CA08-40FA-8009-E030CF2F53D2}"/>
          </ac:spMkLst>
        </pc:spChg>
        <pc:spChg chg="del">
          <ac:chgData name="유명성" userId="a6980de3-d5ce-4299-b7c7-8d1314aec915" providerId="ADAL" clId="{8C18CFB2-96EF-4B27-ACFB-366B6D23E173}" dt="2025-10-01T07:11:53.080" v="1878" actId="478"/>
          <ac:spMkLst>
            <pc:docMk/>
            <pc:sldMk cId="1037227122" sldId="2084"/>
            <ac:spMk id="8" creationId="{8652F986-E92D-48EE-948C-AA7E3C6F364E}"/>
          </ac:spMkLst>
        </pc:spChg>
        <pc:spChg chg="del">
          <ac:chgData name="유명성" userId="a6980de3-d5ce-4299-b7c7-8d1314aec915" providerId="ADAL" clId="{8C18CFB2-96EF-4B27-ACFB-366B6D23E173}" dt="2025-10-01T07:11:53.080" v="1878" actId="478"/>
          <ac:spMkLst>
            <pc:docMk/>
            <pc:sldMk cId="1037227122" sldId="2084"/>
            <ac:spMk id="9" creationId="{AE0E30AB-EBB0-45D8-8404-78D057C8FAC9}"/>
          </ac:spMkLst>
        </pc:spChg>
        <pc:spChg chg="add mod">
          <ac:chgData name="유명성" userId="a6980de3-d5ce-4299-b7c7-8d1314aec915" providerId="ADAL" clId="{8C18CFB2-96EF-4B27-ACFB-366B6D23E173}" dt="2025-10-01T07:13:07.934" v="1900" actId="207"/>
          <ac:spMkLst>
            <pc:docMk/>
            <pc:sldMk cId="1037227122" sldId="2084"/>
            <ac:spMk id="10" creationId="{C2E7C85F-CA22-440A-AB86-43A9C15E1874}"/>
          </ac:spMkLst>
        </pc:spChg>
        <pc:spChg chg="add mod">
          <ac:chgData name="유명성" userId="a6980de3-d5ce-4299-b7c7-8d1314aec915" providerId="ADAL" clId="{8C18CFB2-96EF-4B27-ACFB-366B6D23E173}" dt="2025-10-01T07:13:07.934" v="1900" actId="207"/>
          <ac:spMkLst>
            <pc:docMk/>
            <pc:sldMk cId="1037227122" sldId="2084"/>
            <ac:spMk id="11" creationId="{729CBE18-8AE0-4036-8802-ABC5B8C54ED1}"/>
          </ac:spMkLst>
        </pc:spChg>
        <pc:spChg chg="add mod">
          <ac:chgData name="유명성" userId="a6980de3-d5ce-4299-b7c7-8d1314aec915" providerId="ADAL" clId="{8C18CFB2-96EF-4B27-ACFB-366B6D23E173}" dt="2025-10-01T07:13:07.934" v="1900" actId="207"/>
          <ac:spMkLst>
            <pc:docMk/>
            <pc:sldMk cId="1037227122" sldId="2084"/>
            <ac:spMk id="12" creationId="{915A68E0-105B-400D-A266-45F707BC3032}"/>
          </ac:spMkLst>
        </pc:spChg>
        <pc:spChg chg="add mod">
          <ac:chgData name="유명성" userId="a6980de3-d5ce-4299-b7c7-8d1314aec915" providerId="ADAL" clId="{8C18CFB2-96EF-4B27-ACFB-366B6D23E173}" dt="2025-10-01T07:13:07.934" v="1900" actId="207"/>
          <ac:spMkLst>
            <pc:docMk/>
            <pc:sldMk cId="1037227122" sldId="2084"/>
            <ac:spMk id="13" creationId="{E6E447A8-0BEB-47AF-940B-2111DC5D1404}"/>
          </ac:spMkLst>
        </pc:spChg>
        <pc:spChg chg="add mod">
          <ac:chgData name="유명성" userId="a6980de3-d5ce-4299-b7c7-8d1314aec915" providerId="ADAL" clId="{8C18CFB2-96EF-4B27-ACFB-366B6D23E173}" dt="2025-10-01T07:15:26.391" v="2147" actId="1076"/>
          <ac:spMkLst>
            <pc:docMk/>
            <pc:sldMk cId="1037227122" sldId="2084"/>
            <ac:spMk id="14" creationId="{1D8CAB1D-0E8B-4A72-854E-69A0A186F0A6}"/>
          </ac:spMkLst>
        </pc:spChg>
        <pc:spChg chg="add mod">
          <ac:chgData name="유명성" userId="a6980de3-d5ce-4299-b7c7-8d1314aec915" providerId="ADAL" clId="{8C18CFB2-96EF-4B27-ACFB-366B6D23E173}" dt="2025-10-01T07:15:23.436" v="2146" actId="1076"/>
          <ac:spMkLst>
            <pc:docMk/>
            <pc:sldMk cId="1037227122" sldId="2084"/>
            <ac:spMk id="15" creationId="{7980D740-6F81-4400-A5FD-84B1EE928890}"/>
          </ac:spMkLst>
        </pc:spChg>
        <pc:spChg chg="add mod">
          <ac:chgData name="유명성" userId="a6980de3-d5ce-4299-b7c7-8d1314aec915" providerId="ADAL" clId="{8C18CFB2-96EF-4B27-ACFB-366B6D23E173}" dt="2025-10-01T08:10:50.456" v="2921" actId="1076"/>
          <ac:spMkLst>
            <pc:docMk/>
            <pc:sldMk cId="1037227122" sldId="2084"/>
            <ac:spMk id="18" creationId="{E57C4E31-8D8E-4CE5-8979-7C287AFFBB21}"/>
          </ac:spMkLst>
        </pc:spChg>
        <pc:picChg chg="add mod modCrop">
          <ac:chgData name="유명성" userId="a6980de3-d5ce-4299-b7c7-8d1314aec915" providerId="ADAL" clId="{8C18CFB2-96EF-4B27-ACFB-366B6D23E173}" dt="2025-10-01T07:12:25.098" v="1889" actId="1076"/>
          <ac:picMkLst>
            <pc:docMk/>
            <pc:sldMk cId="1037227122" sldId="2084"/>
            <ac:picMk id="4" creationId="{F55FD0CA-7DF6-4597-A07E-66E5103613E0}"/>
          </ac:picMkLst>
        </pc:picChg>
        <pc:picChg chg="del">
          <ac:chgData name="유명성" userId="a6980de3-d5ce-4299-b7c7-8d1314aec915" providerId="ADAL" clId="{8C18CFB2-96EF-4B27-ACFB-366B6D23E173}" dt="2025-10-01T07:11:53.080" v="1878" actId="478"/>
          <ac:picMkLst>
            <pc:docMk/>
            <pc:sldMk cId="1037227122" sldId="2084"/>
            <ac:picMk id="5" creationId="{6A70F431-5E43-4D74-9B11-0F4D916215B2}"/>
          </ac:picMkLst>
        </pc:picChg>
        <pc:picChg chg="add mod">
          <ac:chgData name="유명성" userId="a6980de3-d5ce-4299-b7c7-8d1314aec915" providerId="ADAL" clId="{8C18CFB2-96EF-4B27-ACFB-366B6D23E173}" dt="2025-10-01T07:21:10.870" v="2361" actId="1076"/>
          <ac:picMkLst>
            <pc:docMk/>
            <pc:sldMk cId="1037227122" sldId="2084"/>
            <ac:picMk id="17" creationId="{4CD29DBD-27E4-4504-86EF-1C0811D7D30E}"/>
          </ac:picMkLst>
        </pc:picChg>
      </pc:sldChg>
      <pc:sldChg chg="addSp delSp modSp add mod">
        <pc:chgData name="유명성" userId="a6980de3-d5ce-4299-b7c7-8d1314aec915" providerId="ADAL" clId="{8C18CFB2-96EF-4B27-ACFB-366B6D23E173}" dt="2025-10-01T07:18:03.639" v="2252" actId="20577"/>
        <pc:sldMkLst>
          <pc:docMk/>
          <pc:sldMk cId="2854216460" sldId="2085"/>
        </pc:sldMkLst>
        <pc:spChg chg="del">
          <ac:chgData name="유명성" userId="a6980de3-d5ce-4299-b7c7-8d1314aec915" providerId="ADAL" clId="{8C18CFB2-96EF-4B27-ACFB-366B6D23E173}" dt="2025-10-01T07:15:40.983" v="2149" actId="478"/>
          <ac:spMkLst>
            <pc:docMk/>
            <pc:sldMk cId="2854216460" sldId="2085"/>
            <ac:spMk id="6" creationId="{50CDB3B7-2ED2-4CBB-8D46-33E013E4E58F}"/>
          </ac:spMkLst>
        </pc:spChg>
        <pc:spChg chg="del">
          <ac:chgData name="유명성" userId="a6980de3-d5ce-4299-b7c7-8d1314aec915" providerId="ADAL" clId="{8C18CFB2-96EF-4B27-ACFB-366B6D23E173}" dt="2025-10-01T07:15:40.983" v="2149" actId="478"/>
          <ac:spMkLst>
            <pc:docMk/>
            <pc:sldMk cId="2854216460" sldId="2085"/>
            <ac:spMk id="10" creationId="{C2E7C85F-CA22-440A-AB86-43A9C15E1874}"/>
          </ac:spMkLst>
        </pc:spChg>
        <pc:spChg chg="del">
          <ac:chgData name="유명성" userId="a6980de3-d5ce-4299-b7c7-8d1314aec915" providerId="ADAL" clId="{8C18CFB2-96EF-4B27-ACFB-366B6D23E173}" dt="2025-10-01T07:15:40.983" v="2149" actId="478"/>
          <ac:spMkLst>
            <pc:docMk/>
            <pc:sldMk cId="2854216460" sldId="2085"/>
            <ac:spMk id="11" creationId="{729CBE18-8AE0-4036-8802-ABC5B8C54ED1}"/>
          </ac:spMkLst>
        </pc:spChg>
        <pc:spChg chg="del">
          <ac:chgData name="유명성" userId="a6980de3-d5ce-4299-b7c7-8d1314aec915" providerId="ADAL" clId="{8C18CFB2-96EF-4B27-ACFB-366B6D23E173}" dt="2025-10-01T07:15:40.983" v="2149" actId="478"/>
          <ac:spMkLst>
            <pc:docMk/>
            <pc:sldMk cId="2854216460" sldId="2085"/>
            <ac:spMk id="12" creationId="{915A68E0-105B-400D-A266-45F707BC3032}"/>
          </ac:spMkLst>
        </pc:spChg>
        <pc:spChg chg="del">
          <ac:chgData name="유명성" userId="a6980de3-d5ce-4299-b7c7-8d1314aec915" providerId="ADAL" clId="{8C18CFB2-96EF-4B27-ACFB-366B6D23E173}" dt="2025-10-01T07:15:40.983" v="2149" actId="478"/>
          <ac:spMkLst>
            <pc:docMk/>
            <pc:sldMk cId="2854216460" sldId="2085"/>
            <ac:spMk id="13" creationId="{E6E447A8-0BEB-47AF-940B-2111DC5D1404}"/>
          </ac:spMkLst>
        </pc:spChg>
        <pc:spChg chg="del">
          <ac:chgData name="유명성" userId="a6980de3-d5ce-4299-b7c7-8d1314aec915" providerId="ADAL" clId="{8C18CFB2-96EF-4B27-ACFB-366B6D23E173}" dt="2025-10-01T07:15:40.983" v="2149" actId="478"/>
          <ac:spMkLst>
            <pc:docMk/>
            <pc:sldMk cId="2854216460" sldId="2085"/>
            <ac:spMk id="14" creationId="{1D8CAB1D-0E8B-4A72-854E-69A0A186F0A6}"/>
          </ac:spMkLst>
        </pc:spChg>
        <pc:spChg chg="del">
          <ac:chgData name="유명성" userId="a6980de3-d5ce-4299-b7c7-8d1314aec915" providerId="ADAL" clId="{8C18CFB2-96EF-4B27-ACFB-366B6D23E173}" dt="2025-10-01T07:15:40.983" v="2149" actId="478"/>
          <ac:spMkLst>
            <pc:docMk/>
            <pc:sldMk cId="2854216460" sldId="2085"/>
            <ac:spMk id="15" creationId="{7980D740-6F81-4400-A5FD-84B1EE928890}"/>
          </ac:spMkLst>
        </pc:spChg>
        <pc:spChg chg="add mod">
          <ac:chgData name="유명성" userId="a6980de3-d5ce-4299-b7c7-8d1314aec915" providerId="ADAL" clId="{8C18CFB2-96EF-4B27-ACFB-366B6D23E173}" dt="2025-10-01T07:18:03.639" v="2252" actId="20577"/>
          <ac:spMkLst>
            <pc:docMk/>
            <pc:sldMk cId="2854216460" sldId="2085"/>
            <ac:spMk id="16" creationId="{AAC724DC-0F8B-41A0-A651-2A7101959EA1}"/>
          </ac:spMkLst>
        </pc:spChg>
        <pc:picChg chg="del">
          <ac:chgData name="유명성" userId="a6980de3-d5ce-4299-b7c7-8d1314aec915" providerId="ADAL" clId="{8C18CFB2-96EF-4B27-ACFB-366B6D23E173}" dt="2025-10-01T07:15:40.983" v="2149" actId="478"/>
          <ac:picMkLst>
            <pc:docMk/>
            <pc:sldMk cId="2854216460" sldId="2085"/>
            <ac:picMk id="4" creationId="{F55FD0CA-7DF6-4597-A07E-66E5103613E0}"/>
          </ac:picMkLst>
        </pc:picChg>
        <pc:picChg chg="add mod">
          <ac:chgData name="유명성" userId="a6980de3-d5ce-4299-b7c7-8d1314aec915" providerId="ADAL" clId="{8C18CFB2-96EF-4B27-ACFB-366B6D23E173}" dt="2025-10-01T07:16:28.827" v="2151" actId="1076"/>
          <ac:picMkLst>
            <pc:docMk/>
            <pc:sldMk cId="2854216460" sldId="2085"/>
            <ac:picMk id="5" creationId="{326B8967-686F-46EA-B22D-0291E17A53FA}"/>
          </ac:picMkLst>
        </pc:picChg>
      </pc:sldChg>
      <pc:sldChg chg="delSp modSp add mod">
        <pc:chgData name="유명성" userId="a6980de3-d5ce-4299-b7c7-8d1314aec915" providerId="ADAL" clId="{8C18CFB2-96EF-4B27-ACFB-366B6D23E173}" dt="2025-10-01T07:20:15.424" v="2350" actId="20577"/>
        <pc:sldMkLst>
          <pc:docMk/>
          <pc:sldMk cId="1936249291" sldId="2086"/>
        </pc:sldMkLst>
        <pc:spChg chg="mod">
          <ac:chgData name="유명성" userId="a6980de3-d5ce-4299-b7c7-8d1314aec915" providerId="ADAL" clId="{8C18CFB2-96EF-4B27-ACFB-366B6D23E173}" dt="2025-10-01T07:20:15.424" v="2350" actId="20577"/>
          <ac:spMkLst>
            <pc:docMk/>
            <pc:sldMk cId="1936249291" sldId="2086"/>
            <ac:spMk id="11" creationId="{946230EE-1184-462D-AD9E-EB495BE34D6A}"/>
          </ac:spMkLst>
        </pc:spChg>
        <pc:picChg chg="del">
          <ac:chgData name="유명성" userId="a6980de3-d5ce-4299-b7c7-8d1314aec915" providerId="ADAL" clId="{8C18CFB2-96EF-4B27-ACFB-366B6D23E173}" dt="2025-10-01T07:18:33.359" v="2255" actId="478"/>
          <ac:picMkLst>
            <pc:docMk/>
            <pc:sldMk cId="1936249291" sldId="2086"/>
            <ac:picMk id="13" creationId="{43102104-30A8-4CEA-9E03-27DF9BD41DE5}"/>
          </ac:picMkLst>
        </pc:picChg>
      </pc:sldChg>
      <pc:sldChg chg="addSp delSp modSp add mod">
        <pc:chgData name="유명성" userId="a6980de3-d5ce-4299-b7c7-8d1314aec915" providerId="ADAL" clId="{8C18CFB2-96EF-4B27-ACFB-366B6D23E173}" dt="2025-10-01T07:26:38.121" v="2500" actId="1076"/>
        <pc:sldMkLst>
          <pc:docMk/>
          <pc:sldMk cId="249859687" sldId="2087"/>
        </pc:sldMkLst>
        <pc:spChg chg="del">
          <ac:chgData name="유명성" userId="a6980de3-d5ce-4299-b7c7-8d1314aec915" providerId="ADAL" clId="{8C18CFB2-96EF-4B27-ACFB-366B6D23E173}" dt="2025-10-01T07:22:40.784" v="2488" actId="478"/>
          <ac:spMkLst>
            <pc:docMk/>
            <pc:sldMk cId="249859687" sldId="2087"/>
            <ac:spMk id="16" creationId="{AAC724DC-0F8B-41A0-A651-2A7101959EA1}"/>
          </ac:spMkLst>
        </pc:spChg>
        <pc:grpChg chg="add mod">
          <ac:chgData name="유명성" userId="a6980de3-d5ce-4299-b7c7-8d1314aec915" providerId="ADAL" clId="{8C18CFB2-96EF-4B27-ACFB-366B6D23E173}" dt="2025-10-01T07:26:38.121" v="2500" actId="1076"/>
          <ac:grpSpMkLst>
            <pc:docMk/>
            <pc:sldMk cId="249859687" sldId="2087"/>
            <ac:grpSpMk id="8" creationId="{517931BC-9333-4CA2-845B-4E665F3B9C36}"/>
          </ac:grpSpMkLst>
        </pc:grpChg>
        <pc:picChg chg="add mod">
          <ac:chgData name="유명성" userId="a6980de3-d5ce-4299-b7c7-8d1314aec915" providerId="ADAL" clId="{8C18CFB2-96EF-4B27-ACFB-366B6D23E173}" dt="2025-10-01T07:26:28.239" v="2499" actId="164"/>
          <ac:picMkLst>
            <pc:docMk/>
            <pc:sldMk cId="249859687" sldId="2087"/>
            <ac:picMk id="4" creationId="{899AFD33-04FB-42A0-8986-E205F8FBA390}"/>
          </ac:picMkLst>
        </pc:picChg>
        <pc:picChg chg="del">
          <ac:chgData name="유명성" userId="a6980de3-d5ce-4299-b7c7-8d1314aec915" providerId="ADAL" clId="{8C18CFB2-96EF-4B27-ACFB-366B6D23E173}" dt="2025-10-01T07:22:40.784" v="2488" actId="478"/>
          <ac:picMkLst>
            <pc:docMk/>
            <pc:sldMk cId="249859687" sldId="2087"/>
            <ac:picMk id="5" creationId="{326B8967-686F-46EA-B22D-0291E17A53FA}"/>
          </ac:picMkLst>
        </pc:picChg>
        <pc:picChg chg="add mod modCrop">
          <ac:chgData name="유명성" userId="a6980de3-d5ce-4299-b7c7-8d1314aec915" providerId="ADAL" clId="{8C18CFB2-96EF-4B27-ACFB-366B6D23E173}" dt="2025-10-01T07:26:28.239" v="2499" actId="164"/>
          <ac:picMkLst>
            <pc:docMk/>
            <pc:sldMk cId="249859687" sldId="2087"/>
            <ac:picMk id="7" creationId="{5CC9A403-B5B5-463D-9215-216F109BA379}"/>
          </ac:picMkLst>
        </pc:picChg>
      </pc:sldChg>
      <pc:sldChg chg="addSp delSp modSp add mod">
        <pc:chgData name="유명성" userId="a6980de3-d5ce-4299-b7c7-8d1314aec915" providerId="ADAL" clId="{8C18CFB2-96EF-4B27-ACFB-366B6D23E173}" dt="2025-10-01T07:37:15.686" v="2505" actId="1076"/>
        <pc:sldMkLst>
          <pc:docMk/>
          <pc:sldMk cId="429795065" sldId="2088"/>
        </pc:sldMkLst>
        <pc:spChg chg="del">
          <ac:chgData name="유명성" userId="a6980de3-d5ce-4299-b7c7-8d1314aec915" providerId="ADAL" clId="{8C18CFB2-96EF-4B27-ACFB-366B6D23E173}" dt="2025-10-01T07:37:13.424" v="2503" actId="478"/>
          <ac:spMkLst>
            <pc:docMk/>
            <pc:sldMk cId="429795065" sldId="2088"/>
            <ac:spMk id="5" creationId="{FE23B417-2013-D34B-B926-EEA74A2A0007}"/>
          </ac:spMkLst>
        </pc:spChg>
        <pc:picChg chg="add mod">
          <ac:chgData name="유명성" userId="a6980de3-d5ce-4299-b7c7-8d1314aec915" providerId="ADAL" clId="{8C18CFB2-96EF-4B27-ACFB-366B6D23E173}" dt="2025-10-01T07:37:15.686" v="2505" actId="1076"/>
          <ac:picMkLst>
            <pc:docMk/>
            <pc:sldMk cId="429795065" sldId="2088"/>
            <ac:picMk id="1026" creationId="{53D6A185-F325-4EB5-AEF8-E496309E07B0}"/>
          </ac:picMkLst>
        </pc:picChg>
      </pc:sldChg>
    </pc:docChg>
  </pc:docChgLst>
  <pc:docChgLst>
    <pc:chgData name="유명성 " userId="a6980de3-d5ce-4299-b7c7-8d1314aec915" providerId="ADAL" clId="{AE020C96-0397-834C-BC86-238804028978}"/>
    <pc:docChg chg="undo custSel addSld delSld modSld modSection">
      <pc:chgData name="유명성 " userId="a6980de3-d5ce-4299-b7c7-8d1314aec915" providerId="ADAL" clId="{AE020C96-0397-834C-BC86-238804028978}" dt="2025-09-24T04:19:13.263" v="461" actId="113"/>
      <pc:docMkLst>
        <pc:docMk/>
      </pc:docMkLst>
      <pc:sldChg chg="add">
        <pc:chgData name="유명성 " userId="a6980de3-d5ce-4299-b7c7-8d1314aec915" providerId="ADAL" clId="{AE020C96-0397-834C-BC86-238804028978}" dt="2025-09-24T04:07:27.730" v="1"/>
        <pc:sldMkLst>
          <pc:docMk/>
          <pc:sldMk cId="2493749890" sldId="2005"/>
        </pc:sldMkLst>
      </pc:sldChg>
      <pc:sldChg chg="del">
        <pc:chgData name="유명성 " userId="a6980de3-d5ce-4299-b7c7-8d1314aec915" providerId="ADAL" clId="{AE020C96-0397-834C-BC86-238804028978}" dt="2025-09-24T04:07:28.516" v="2" actId="2696"/>
        <pc:sldMkLst>
          <pc:docMk/>
          <pc:sldMk cId="2593678989" sldId="2020"/>
        </pc:sldMkLst>
      </pc:sldChg>
      <pc:sldChg chg="modSp mod">
        <pc:chgData name="유명성 " userId="a6980de3-d5ce-4299-b7c7-8d1314aec915" providerId="ADAL" clId="{AE020C96-0397-834C-BC86-238804028978}" dt="2025-09-24T04:08:23.199" v="36" actId="1076"/>
        <pc:sldMkLst>
          <pc:docMk/>
          <pc:sldMk cId="4294586663" sldId="2021"/>
        </pc:sldMkLst>
        <pc:spChg chg="mod">
          <ac:chgData name="유명성 " userId="a6980de3-d5ce-4299-b7c7-8d1314aec915" providerId="ADAL" clId="{AE020C96-0397-834C-BC86-238804028978}" dt="2025-09-24T04:08:23.199" v="36" actId="1076"/>
          <ac:spMkLst>
            <pc:docMk/>
            <pc:sldMk cId="4294586663" sldId="2021"/>
            <ac:spMk id="5" creationId="{FE23B417-2013-D34B-B926-EEA74A2A0007}"/>
          </ac:spMkLst>
        </pc:spChg>
        <pc:spChg chg="mod">
          <ac:chgData name="유명성 " userId="a6980de3-d5ce-4299-b7c7-8d1314aec915" providerId="ADAL" clId="{AE020C96-0397-834C-BC86-238804028978}" dt="2025-09-24T04:08:20.283" v="34" actId="1035"/>
          <ac:spMkLst>
            <pc:docMk/>
            <pc:sldMk cId="4294586663" sldId="2021"/>
            <ac:spMk id="18" creationId="{B83A7CDB-AF36-A045-A3F1-02A5B2C4450B}"/>
          </ac:spMkLst>
        </pc:spChg>
      </pc:sldChg>
      <pc:sldChg chg="del">
        <pc:chgData name="유명성 " userId="a6980de3-d5ce-4299-b7c7-8d1314aec915" providerId="ADAL" clId="{AE020C96-0397-834C-BC86-238804028978}" dt="2025-09-24T04:07:26.213" v="0" actId="2696"/>
        <pc:sldMkLst>
          <pc:docMk/>
          <pc:sldMk cId="2042569618" sldId="2062"/>
        </pc:sldMkLst>
      </pc:sldChg>
      <pc:sldChg chg="addSp delSp modSp add mod delAnim">
        <pc:chgData name="유명성 " userId="a6980de3-d5ce-4299-b7c7-8d1314aec915" providerId="ADAL" clId="{AE020C96-0397-834C-BC86-238804028978}" dt="2025-09-24T04:19:13.263" v="461" actId="113"/>
        <pc:sldMkLst>
          <pc:docMk/>
          <pc:sldMk cId="3385032076" sldId="2066"/>
        </pc:sldMkLst>
        <pc:spChg chg="mod">
          <ac:chgData name="유명성 " userId="a6980de3-d5ce-4299-b7c7-8d1314aec915" providerId="ADAL" clId="{AE020C96-0397-834C-BC86-238804028978}" dt="2025-09-24T04:09:38.384" v="60" actId="20577"/>
          <ac:spMkLst>
            <pc:docMk/>
            <pc:sldMk cId="3385032076" sldId="2066"/>
            <ac:spMk id="2" creationId="{00000000-0000-0000-0000-000000000000}"/>
          </ac:spMkLst>
        </pc:spChg>
        <pc:spChg chg="mod">
          <ac:chgData name="유명성 " userId="a6980de3-d5ce-4299-b7c7-8d1314aec915" providerId="ADAL" clId="{AE020C96-0397-834C-BC86-238804028978}" dt="2025-09-24T04:19:13.263" v="461" actId="113"/>
          <ac:spMkLst>
            <pc:docMk/>
            <pc:sldMk cId="3385032076" sldId="2066"/>
            <ac:spMk id="5" creationId="{FE23B417-2013-D34B-B926-EEA74A2A0007}"/>
          </ac:spMkLst>
        </pc:spChg>
        <pc:grpChg chg="del">
          <ac:chgData name="유명성 " userId="a6980de3-d5ce-4299-b7c7-8d1314aec915" providerId="ADAL" clId="{AE020C96-0397-834C-BC86-238804028978}" dt="2025-09-24T04:09:31.207" v="38" actId="478"/>
          <ac:grpSpMkLst>
            <pc:docMk/>
            <pc:sldMk cId="3385032076" sldId="2066"/>
            <ac:grpSpMk id="11" creationId="{87A3B3AC-415C-0A4F-8CFA-A375D0E0190F}"/>
          </ac:grpSpMkLst>
        </pc:grpChg>
        <pc:grpChg chg="del">
          <ac:chgData name="유명성 " userId="a6980de3-d5ce-4299-b7c7-8d1314aec915" providerId="ADAL" clId="{AE020C96-0397-834C-BC86-238804028978}" dt="2025-09-24T04:09:32.990" v="39" actId="478"/>
          <ac:grpSpMkLst>
            <pc:docMk/>
            <pc:sldMk cId="3385032076" sldId="2066"/>
            <ac:grpSpMk id="16" creationId="{EDEDCAED-A7C9-3746-84CE-06156C7BE672}"/>
          </ac:grpSpMkLst>
        </pc:grpChg>
        <pc:picChg chg="add del mod">
          <ac:chgData name="유명성 " userId="a6980de3-d5ce-4299-b7c7-8d1314aec915" providerId="ADAL" clId="{AE020C96-0397-834C-BC86-238804028978}" dt="2025-09-24T04:12:10.830" v="372" actId="478"/>
          <ac:picMkLst>
            <pc:docMk/>
            <pc:sldMk cId="3385032076" sldId="2066"/>
            <ac:picMk id="1026" creationId="{58FBE9B5-9AB1-3E47-922A-A5DC882080BE}"/>
          </ac:picMkLst>
        </pc:picChg>
        <pc:cxnChg chg="mod">
          <ac:chgData name="유명성 " userId="a6980de3-d5ce-4299-b7c7-8d1314aec915" providerId="ADAL" clId="{AE020C96-0397-834C-BC86-238804028978}" dt="2025-09-24T04:09:31.207" v="38" actId="478"/>
          <ac:cxnSpMkLst>
            <pc:docMk/>
            <pc:sldMk cId="3385032076" sldId="2066"/>
            <ac:cxnSpMk id="17" creationId="{8688AF8C-B4D9-8E42-85D8-72132988606D}"/>
          </ac:cxnSpMkLst>
        </pc:cxnChg>
      </pc:sldChg>
      <pc:sldChg chg="addSp delSp modSp add mod">
        <pc:chgData name="유명성 " userId="a6980de3-d5ce-4299-b7c7-8d1314aec915" providerId="ADAL" clId="{AE020C96-0397-834C-BC86-238804028978}" dt="2025-09-24T04:19:09.436" v="460" actId="1076"/>
        <pc:sldMkLst>
          <pc:docMk/>
          <pc:sldMk cId="562177908" sldId="2067"/>
        </pc:sldMkLst>
        <pc:spChg chg="del">
          <ac:chgData name="유명성 " userId="a6980de3-d5ce-4299-b7c7-8d1314aec915" providerId="ADAL" clId="{AE020C96-0397-834C-BC86-238804028978}" dt="2025-09-24T04:13:29.381" v="454" actId="478"/>
          <ac:spMkLst>
            <pc:docMk/>
            <pc:sldMk cId="562177908" sldId="2067"/>
            <ac:spMk id="5" creationId="{FE23B417-2013-D34B-B926-EEA74A2A0007}"/>
          </ac:spMkLst>
        </pc:spChg>
        <pc:picChg chg="add del">
          <ac:chgData name="유명성 " userId="a6980de3-d5ce-4299-b7c7-8d1314aec915" providerId="ADAL" clId="{AE020C96-0397-834C-BC86-238804028978}" dt="2025-09-24T04:13:40.519" v="456" actId="478"/>
          <ac:picMkLst>
            <pc:docMk/>
            <pc:sldMk cId="562177908" sldId="2067"/>
            <ac:picMk id="2050" creationId="{4970D5F3-BF62-DC44-B159-55FD593E2746}"/>
          </ac:picMkLst>
        </pc:picChg>
        <pc:picChg chg="add del">
          <ac:chgData name="유명성 " userId="a6980de3-d5ce-4299-b7c7-8d1314aec915" providerId="ADAL" clId="{AE020C96-0397-834C-BC86-238804028978}" dt="2025-09-24T04:15:03.631" v="458" actId="478"/>
          <ac:picMkLst>
            <pc:docMk/>
            <pc:sldMk cId="562177908" sldId="2067"/>
            <ac:picMk id="2052" creationId="{99AB8002-7436-C34D-9630-4D738F97A362}"/>
          </ac:picMkLst>
        </pc:picChg>
        <pc:picChg chg="add mod">
          <ac:chgData name="유명성 " userId="a6980de3-d5ce-4299-b7c7-8d1314aec915" providerId="ADAL" clId="{AE020C96-0397-834C-BC86-238804028978}" dt="2025-09-24T04:19:09.436" v="460" actId="1076"/>
          <ac:picMkLst>
            <pc:docMk/>
            <pc:sldMk cId="562177908" sldId="2067"/>
            <ac:picMk id="2054" creationId="{756A47DB-A878-1E4D-88CE-4490D138A85E}"/>
          </ac:picMkLst>
        </pc:picChg>
      </pc:sldChg>
      <pc:sldChg chg="add del">
        <pc:chgData name="유명성 " userId="a6980de3-d5ce-4299-b7c7-8d1314aec915" providerId="ADAL" clId="{AE020C96-0397-834C-BC86-238804028978}" dt="2025-09-24T04:10:48.450" v="232"/>
        <pc:sldMkLst>
          <pc:docMk/>
          <pc:sldMk cId="3690364918" sldId="2067"/>
        </pc:sldMkLst>
      </pc:sldChg>
    </pc:docChg>
  </pc:docChgLst>
  <pc:docChgLst>
    <pc:chgData name="유명성" userId="a6980de3-d5ce-4299-b7c7-8d1314aec915" providerId="ADAL" clId="{7D3A9412-CBB2-4BE2-B975-F7046A4DB22C}"/>
    <pc:docChg chg="undo redo custSel addSld delSld modSld sldOrd modMainMaster delSection modSection">
      <pc:chgData name="유명성" userId="a6980de3-d5ce-4299-b7c7-8d1314aec915" providerId="ADAL" clId="{7D3A9412-CBB2-4BE2-B975-F7046A4DB22C}" dt="2025-10-16T03:03:40.962" v="10353"/>
      <pc:docMkLst>
        <pc:docMk/>
      </pc:docMkLst>
      <pc:sldChg chg="addSp delSp modSp mod">
        <pc:chgData name="유명성" userId="a6980de3-d5ce-4299-b7c7-8d1314aec915" providerId="ADAL" clId="{7D3A9412-CBB2-4BE2-B975-F7046A4DB22C}" dt="2025-10-15T02:53:27.178" v="185" actId="20577"/>
        <pc:sldMkLst>
          <pc:docMk/>
          <pc:sldMk cId="3398662437" sldId="1880"/>
        </pc:sldMkLst>
        <pc:spChg chg="mod">
          <ac:chgData name="유명성" userId="a6980de3-d5ce-4299-b7c7-8d1314aec915" providerId="ADAL" clId="{7D3A9412-CBB2-4BE2-B975-F7046A4DB22C}" dt="2025-10-15T02:53:27.178" v="185" actId="20577"/>
          <ac:spMkLst>
            <pc:docMk/>
            <pc:sldMk cId="3398662437" sldId="1880"/>
            <ac:spMk id="4" creationId="{216DCDEC-D48C-5D4C-8772-D6D66FF11A9A}"/>
          </ac:spMkLst>
        </pc:spChg>
        <pc:picChg chg="add del mod modCrop">
          <ac:chgData name="유명성" userId="a6980de3-d5ce-4299-b7c7-8d1314aec915" providerId="ADAL" clId="{7D3A9412-CBB2-4BE2-B975-F7046A4DB22C}" dt="2025-10-15T02:42:21.264" v="30" actId="21"/>
          <ac:picMkLst>
            <pc:docMk/>
            <pc:sldMk cId="3398662437" sldId="1880"/>
            <ac:picMk id="3" creationId="{E9B76459-9B49-4677-8FF3-EC8D2F6FFD49}"/>
          </ac:picMkLst>
        </pc:picChg>
      </pc:sldChg>
      <pc:sldChg chg="modSp mod">
        <pc:chgData name="유명성" userId="a6980de3-d5ce-4299-b7c7-8d1314aec915" providerId="ADAL" clId="{7D3A9412-CBB2-4BE2-B975-F7046A4DB22C}" dt="2025-10-16T02:37:51.386" v="10163" actId="20577"/>
        <pc:sldMkLst>
          <pc:docMk/>
          <pc:sldMk cId="103127161" sldId="1966"/>
        </pc:sldMkLst>
        <pc:spChg chg="mod">
          <ac:chgData name="유명성" userId="a6980de3-d5ce-4299-b7c7-8d1314aec915" providerId="ADAL" clId="{7D3A9412-CBB2-4BE2-B975-F7046A4DB22C}" dt="2025-10-16T02:37:51.386" v="10163" actId="20577"/>
          <ac:spMkLst>
            <pc:docMk/>
            <pc:sldMk cId="103127161" sldId="1966"/>
            <ac:spMk id="23" creationId="{A1D9DA5C-214D-684C-A341-ED7090DE17B6}"/>
          </ac:spMkLst>
        </pc:spChg>
      </pc:sldChg>
      <pc:sldChg chg="modSp del mod">
        <pc:chgData name="유명성" userId="a6980de3-d5ce-4299-b7c7-8d1314aec915" providerId="ADAL" clId="{7D3A9412-CBB2-4BE2-B975-F7046A4DB22C}" dt="2025-10-15T11:24:56.991" v="6130" actId="2696"/>
        <pc:sldMkLst>
          <pc:docMk/>
          <pc:sldMk cId="195733100" sldId="2028"/>
        </pc:sldMkLst>
        <pc:spChg chg="mod">
          <ac:chgData name="유명성" userId="a6980de3-d5ce-4299-b7c7-8d1314aec915" providerId="ADAL" clId="{7D3A9412-CBB2-4BE2-B975-F7046A4DB22C}" dt="2025-10-15T11:19:58.015" v="5934" actId="20577"/>
          <ac:spMkLst>
            <pc:docMk/>
            <pc:sldMk cId="195733100" sldId="2028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5T11:08:12.710" v="5923" actId="20577"/>
          <ac:spMkLst>
            <pc:docMk/>
            <pc:sldMk cId="195733100" sldId="2028"/>
            <ac:spMk id="5" creationId="{FE23B417-2013-D34B-B926-EEA74A2A0007}"/>
          </ac:spMkLst>
        </pc:spChg>
      </pc:sldChg>
      <pc:sldChg chg="add">
        <pc:chgData name="유명성" userId="a6980de3-d5ce-4299-b7c7-8d1314aec915" providerId="ADAL" clId="{7D3A9412-CBB2-4BE2-B975-F7046A4DB22C}" dt="2025-10-15T11:24:59.414" v="6131"/>
        <pc:sldMkLst>
          <pc:docMk/>
          <pc:sldMk cId="3575145373" sldId="2028"/>
        </pc:sldMkLst>
      </pc:sldChg>
      <pc:sldChg chg="addSp delSp modSp add del mod">
        <pc:chgData name="유명성" userId="a6980de3-d5ce-4299-b7c7-8d1314aec915" providerId="ADAL" clId="{7D3A9412-CBB2-4BE2-B975-F7046A4DB22C}" dt="2025-10-15T11:24:56.991" v="6130" actId="2696"/>
        <pc:sldMkLst>
          <pc:docMk/>
          <pc:sldMk cId="1355174557" sldId="2029"/>
        </pc:sldMkLst>
        <pc:spChg chg="mod">
          <ac:chgData name="유명성" userId="a6980de3-d5ce-4299-b7c7-8d1314aec915" providerId="ADAL" clId="{7D3A9412-CBB2-4BE2-B975-F7046A4DB22C}" dt="2025-10-15T11:24:20.187" v="6102"/>
          <ac:spMkLst>
            <pc:docMk/>
            <pc:sldMk cId="1355174557" sldId="2029"/>
            <ac:spMk id="2" creationId="{00000000-0000-0000-0000-000000000000}"/>
          </ac:spMkLst>
        </pc:spChg>
        <pc:spChg chg="add del">
          <ac:chgData name="유명성" userId="a6980de3-d5ce-4299-b7c7-8d1314aec915" providerId="ADAL" clId="{7D3A9412-CBB2-4BE2-B975-F7046A4DB22C}" dt="2025-10-15T03:16:29.766" v="888"/>
          <ac:spMkLst>
            <pc:docMk/>
            <pc:sldMk cId="1355174557" sldId="2029"/>
            <ac:spMk id="3" creationId="{676C422B-30F2-461B-8FDC-4753011C8A5D}"/>
          </ac:spMkLst>
        </pc:spChg>
        <pc:spChg chg="add del">
          <ac:chgData name="유명성" userId="a6980de3-d5ce-4299-b7c7-8d1314aec915" providerId="ADAL" clId="{7D3A9412-CBB2-4BE2-B975-F7046A4DB22C}" dt="2025-10-15T03:16:32.448" v="890"/>
          <ac:spMkLst>
            <pc:docMk/>
            <pc:sldMk cId="1355174557" sldId="2029"/>
            <ac:spMk id="4" creationId="{4A9E8149-1720-40C8-A967-D026001FD884}"/>
          </ac:spMkLst>
        </pc:spChg>
        <pc:spChg chg="del">
          <ac:chgData name="유명성" userId="a6980de3-d5ce-4299-b7c7-8d1314aec915" providerId="ADAL" clId="{7D3A9412-CBB2-4BE2-B975-F7046A4DB22C}" dt="2025-10-15T03:16:25.438" v="886" actId="478"/>
          <ac:spMkLst>
            <pc:docMk/>
            <pc:sldMk cId="1355174557" sldId="2029"/>
            <ac:spMk id="5" creationId="{FE23B417-2013-D34B-B926-EEA74A2A0007}"/>
          </ac:spMkLst>
        </pc:spChg>
        <pc:spChg chg="add del">
          <ac:chgData name="유명성" userId="a6980de3-d5ce-4299-b7c7-8d1314aec915" providerId="ADAL" clId="{7D3A9412-CBB2-4BE2-B975-F7046A4DB22C}" dt="2025-10-15T03:16:54.716" v="892"/>
          <ac:spMkLst>
            <pc:docMk/>
            <pc:sldMk cId="1355174557" sldId="2029"/>
            <ac:spMk id="6" creationId="{DBD75C70-1FCA-4137-9272-5C94068E9363}"/>
          </ac:spMkLst>
        </pc:spChg>
        <pc:spChg chg="add del">
          <ac:chgData name="유명성" userId="a6980de3-d5ce-4299-b7c7-8d1314aec915" providerId="ADAL" clId="{7D3A9412-CBB2-4BE2-B975-F7046A4DB22C}" dt="2025-10-15T03:17:28.104" v="894"/>
          <ac:spMkLst>
            <pc:docMk/>
            <pc:sldMk cId="1355174557" sldId="2029"/>
            <ac:spMk id="7" creationId="{3B264DB7-CADB-4A8D-82F8-FEC0B30FBC41}"/>
          </ac:spMkLst>
        </pc:spChg>
        <pc:spChg chg="add del">
          <ac:chgData name="유명성" userId="a6980de3-d5ce-4299-b7c7-8d1314aec915" providerId="ADAL" clId="{7D3A9412-CBB2-4BE2-B975-F7046A4DB22C}" dt="2025-10-15T03:17:34.618" v="896"/>
          <ac:spMkLst>
            <pc:docMk/>
            <pc:sldMk cId="1355174557" sldId="2029"/>
            <ac:spMk id="8" creationId="{CDA3570D-4EBB-4FAD-9A43-CAB98735AA71}"/>
          </ac:spMkLst>
        </pc:spChg>
        <pc:spChg chg="add mod">
          <ac:chgData name="유명성" userId="a6980de3-d5ce-4299-b7c7-8d1314aec915" providerId="ADAL" clId="{7D3A9412-CBB2-4BE2-B975-F7046A4DB22C}" dt="2025-10-15T03:19:15.627" v="1128" actId="20577"/>
          <ac:spMkLst>
            <pc:docMk/>
            <pc:sldMk cId="1355174557" sldId="2029"/>
            <ac:spMk id="11" creationId="{A696F8AF-ABEF-4E88-93D2-7AA5A2B34F74}"/>
          </ac:spMkLst>
        </pc:spChg>
        <pc:picChg chg="add del mod">
          <ac:chgData name="유명성" userId="a6980de3-d5ce-4299-b7c7-8d1314aec915" providerId="ADAL" clId="{7D3A9412-CBB2-4BE2-B975-F7046A4DB22C}" dt="2025-10-15T08:44:15.865" v="5244" actId="478"/>
          <ac:picMkLst>
            <pc:docMk/>
            <pc:sldMk cId="1355174557" sldId="2029"/>
            <ac:picMk id="10" creationId="{066933B5-F594-49F0-94B0-5FC7B2826223}"/>
          </ac:picMkLst>
        </pc:picChg>
        <pc:picChg chg="add mod">
          <ac:chgData name="유명성" userId="a6980de3-d5ce-4299-b7c7-8d1314aec915" providerId="ADAL" clId="{7D3A9412-CBB2-4BE2-B975-F7046A4DB22C}" dt="2025-10-15T08:44:59.566" v="5250" actId="1076"/>
          <ac:picMkLst>
            <pc:docMk/>
            <pc:sldMk cId="1355174557" sldId="2029"/>
            <ac:picMk id="1026" creationId="{2CBF0ECC-317C-45DE-9F79-175796474C4F}"/>
          </ac:picMkLst>
        </pc:picChg>
      </pc:sldChg>
      <pc:sldChg chg="add">
        <pc:chgData name="유명성" userId="a6980de3-d5ce-4299-b7c7-8d1314aec915" providerId="ADAL" clId="{7D3A9412-CBB2-4BE2-B975-F7046A4DB22C}" dt="2025-10-15T11:24:59.414" v="6131"/>
        <pc:sldMkLst>
          <pc:docMk/>
          <pc:sldMk cId="2452063878" sldId="2029"/>
        </pc:sldMkLst>
      </pc:sldChg>
      <pc:sldChg chg="delSp modSp add del mod">
        <pc:chgData name="유명성" userId="a6980de3-d5ce-4299-b7c7-8d1314aec915" providerId="ADAL" clId="{7D3A9412-CBB2-4BE2-B975-F7046A4DB22C}" dt="2025-10-15T11:08:33.021" v="5924" actId="47"/>
        <pc:sldMkLst>
          <pc:docMk/>
          <pc:sldMk cId="1544618438" sldId="2030"/>
        </pc:sldMkLst>
        <pc:spChg chg="mod">
          <ac:chgData name="유명성" userId="a6980de3-d5ce-4299-b7c7-8d1314aec915" providerId="ADAL" clId="{7D3A9412-CBB2-4BE2-B975-F7046A4DB22C}" dt="2025-10-15T03:21:33.613" v="1179" actId="20577"/>
          <ac:spMkLst>
            <pc:docMk/>
            <pc:sldMk cId="1544618438" sldId="2030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5T03:25:01.026" v="1726" actId="20577"/>
          <ac:spMkLst>
            <pc:docMk/>
            <pc:sldMk cId="1544618438" sldId="2030"/>
            <ac:spMk id="11" creationId="{A696F8AF-ABEF-4E88-93D2-7AA5A2B34F74}"/>
          </ac:spMkLst>
        </pc:spChg>
        <pc:picChg chg="del">
          <ac:chgData name="유명성" userId="a6980de3-d5ce-4299-b7c7-8d1314aec915" providerId="ADAL" clId="{7D3A9412-CBB2-4BE2-B975-F7046A4DB22C}" dt="2025-10-15T03:21:36.523" v="1180" actId="478"/>
          <ac:picMkLst>
            <pc:docMk/>
            <pc:sldMk cId="1544618438" sldId="2030"/>
            <ac:picMk id="10" creationId="{066933B5-F594-49F0-94B0-5FC7B2826223}"/>
          </ac:picMkLst>
        </pc:picChg>
      </pc:sldChg>
      <pc:sldChg chg="addSp modSp add del mod">
        <pc:chgData name="유명성" userId="a6980de3-d5ce-4299-b7c7-8d1314aec915" providerId="ADAL" clId="{7D3A9412-CBB2-4BE2-B975-F7046A4DB22C}" dt="2025-10-15T11:24:56.991" v="6130" actId="2696"/>
        <pc:sldMkLst>
          <pc:docMk/>
          <pc:sldMk cId="389109888" sldId="2031"/>
        </pc:sldMkLst>
        <pc:spChg chg="mod">
          <ac:chgData name="유명성" userId="a6980de3-d5ce-4299-b7c7-8d1314aec915" providerId="ADAL" clId="{7D3A9412-CBB2-4BE2-B975-F7046A4DB22C}" dt="2025-10-15T03:25:28.577" v="1762" actId="20577"/>
          <ac:spMkLst>
            <pc:docMk/>
            <pc:sldMk cId="389109888" sldId="2031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5T06:07:55.769" v="3155" actId="20577"/>
          <ac:spMkLst>
            <pc:docMk/>
            <pc:sldMk cId="389109888" sldId="2031"/>
            <ac:spMk id="11" creationId="{A696F8AF-ABEF-4E88-93D2-7AA5A2B34F74}"/>
          </ac:spMkLst>
        </pc:spChg>
        <pc:picChg chg="add mod">
          <ac:chgData name="유명성" userId="a6980de3-d5ce-4299-b7c7-8d1314aec915" providerId="ADAL" clId="{7D3A9412-CBB2-4BE2-B975-F7046A4DB22C}" dt="2025-10-15T06:08:00.918" v="3156" actId="1076"/>
          <ac:picMkLst>
            <pc:docMk/>
            <pc:sldMk cId="389109888" sldId="2031"/>
            <ac:picMk id="4" creationId="{06ECB929-472F-4083-9E2D-5F394A1EF5B1}"/>
          </ac:picMkLst>
        </pc:picChg>
      </pc:sldChg>
      <pc:sldChg chg="add">
        <pc:chgData name="유명성" userId="a6980de3-d5ce-4299-b7c7-8d1314aec915" providerId="ADAL" clId="{7D3A9412-CBB2-4BE2-B975-F7046A4DB22C}" dt="2025-10-15T11:24:59.414" v="6131"/>
        <pc:sldMkLst>
          <pc:docMk/>
          <pc:sldMk cId="1825680460" sldId="2031"/>
        </pc:sldMkLst>
      </pc:sldChg>
      <pc:sldChg chg="addSp delSp modSp add del mod">
        <pc:chgData name="유명성" userId="a6980de3-d5ce-4299-b7c7-8d1314aec915" providerId="ADAL" clId="{7D3A9412-CBB2-4BE2-B975-F7046A4DB22C}" dt="2025-10-15T06:08:04.994" v="3157" actId="47"/>
        <pc:sldMkLst>
          <pc:docMk/>
          <pc:sldMk cId="2716942255" sldId="2032"/>
        </pc:sldMkLst>
        <pc:spChg chg="mod">
          <ac:chgData name="유명성" userId="a6980de3-d5ce-4299-b7c7-8d1314aec915" providerId="ADAL" clId="{7D3A9412-CBB2-4BE2-B975-F7046A4DB22C}" dt="2025-10-15T05:47:20.034" v="2248" actId="20577"/>
          <ac:spMkLst>
            <pc:docMk/>
            <pc:sldMk cId="2716942255" sldId="2032"/>
            <ac:spMk id="2" creationId="{00000000-0000-0000-0000-000000000000}"/>
          </ac:spMkLst>
        </pc:spChg>
        <pc:spChg chg="add del">
          <ac:chgData name="유명성" userId="a6980de3-d5ce-4299-b7c7-8d1314aec915" providerId="ADAL" clId="{7D3A9412-CBB2-4BE2-B975-F7046A4DB22C}" dt="2025-10-15T05:49:21.532" v="2506"/>
          <ac:spMkLst>
            <pc:docMk/>
            <pc:sldMk cId="2716942255" sldId="2032"/>
            <ac:spMk id="3" creationId="{3FEEBC35-427F-451C-A15E-DD89A989E912}"/>
          </ac:spMkLst>
        </pc:spChg>
        <pc:spChg chg="mod">
          <ac:chgData name="유명성" userId="a6980de3-d5ce-4299-b7c7-8d1314aec915" providerId="ADAL" clId="{7D3A9412-CBB2-4BE2-B975-F7046A4DB22C}" dt="2025-10-15T05:48:48.977" v="2504" actId="20577"/>
          <ac:spMkLst>
            <pc:docMk/>
            <pc:sldMk cId="2716942255" sldId="2032"/>
            <ac:spMk id="11" creationId="{A696F8AF-ABEF-4E88-93D2-7AA5A2B34F74}"/>
          </ac:spMkLst>
        </pc:spChg>
        <pc:picChg chg="add mod">
          <ac:chgData name="유명성" userId="a6980de3-d5ce-4299-b7c7-8d1314aec915" providerId="ADAL" clId="{7D3A9412-CBB2-4BE2-B975-F7046A4DB22C}" dt="2025-10-15T05:49:32.688" v="2508" actId="1076"/>
          <ac:picMkLst>
            <pc:docMk/>
            <pc:sldMk cId="2716942255" sldId="2032"/>
            <ac:picMk id="5" creationId="{4F97DCB7-624D-408B-90E3-D6A340C41081}"/>
          </ac:picMkLst>
        </pc:picChg>
      </pc:sldChg>
      <pc:sldChg chg="addSp delSp modSp add del mod">
        <pc:chgData name="유명성" userId="a6980de3-d5ce-4299-b7c7-8d1314aec915" providerId="ADAL" clId="{7D3A9412-CBB2-4BE2-B975-F7046A4DB22C}" dt="2025-10-15T06:08:06.009" v="3158" actId="47"/>
        <pc:sldMkLst>
          <pc:docMk/>
          <pc:sldMk cId="2308721403" sldId="2033"/>
        </pc:sldMkLst>
        <pc:spChg chg="mod">
          <ac:chgData name="유명성" userId="a6980de3-d5ce-4299-b7c7-8d1314aec915" providerId="ADAL" clId="{7D3A9412-CBB2-4BE2-B975-F7046A4DB22C}" dt="2025-10-15T05:50:11.593" v="2516" actId="20577"/>
          <ac:spMkLst>
            <pc:docMk/>
            <pc:sldMk cId="2308721403" sldId="2033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5T05:51:14.309" v="2742" actId="20577"/>
          <ac:spMkLst>
            <pc:docMk/>
            <pc:sldMk cId="2308721403" sldId="2033"/>
            <ac:spMk id="11" creationId="{A696F8AF-ABEF-4E88-93D2-7AA5A2B34F74}"/>
          </ac:spMkLst>
        </pc:spChg>
        <pc:picChg chg="add del mod">
          <ac:chgData name="유명성" userId="a6980de3-d5ce-4299-b7c7-8d1314aec915" providerId="ADAL" clId="{7D3A9412-CBB2-4BE2-B975-F7046A4DB22C}" dt="2025-10-15T05:49:53.002" v="2512" actId="21"/>
          <ac:picMkLst>
            <pc:docMk/>
            <pc:sldMk cId="2308721403" sldId="2033"/>
            <ac:picMk id="4" creationId="{6872895B-B646-45CE-BCE6-5891DC368BF7}"/>
          </ac:picMkLst>
        </pc:picChg>
        <pc:picChg chg="del">
          <ac:chgData name="유명성" userId="a6980de3-d5ce-4299-b7c7-8d1314aec915" providerId="ADAL" clId="{7D3A9412-CBB2-4BE2-B975-F7046A4DB22C}" dt="2025-10-15T05:49:53.819" v="2513" actId="478"/>
          <ac:picMkLst>
            <pc:docMk/>
            <pc:sldMk cId="2308721403" sldId="2033"/>
            <ac:picMk id="5" creationId="{4F97DCB7-624D-408B-90E3-D6A340C41081}"/>
          </ac:picMkLst>
        </pc:picChg>
        <pc:picChg chg="add mod">
          <ac:chgData name="유명성" userId="a6980de3-d5ce-4299-b7c7-8d1314aec915" providerId="ADAL" clId="{7D3A9412-CBB2-4BE2-B975-F7046A4DB22C}" dt="2025-10-15T05:49:53.965" v="2514"/>
          <ac:picMkLst>
            <pc:docMk/>
            <pc:sldMk cId="2308721403" sldId="2033"/>
            <ac:picMk id="7" creationId="{416844E5-19CE-407A-A604-EABFBA30D3FD}"/>
          </ac:picMkLst>
        </pc:picChg>
      </pc:sldChg>
      <pc:sldChg chg="delSp modSp add del mod">
        <pc:chgData name="유명성" userId="a6980de3-d5ce-4299-b7c7-8d1314aec915" providerId="ADAL" clId="{7D3A9412-CBB2-4BE2-B975-F7046A4DB22C}" dt="2025-10-15T11:24:56.991" v="6130" actId="2696"/>
        <pc:sldMkLst>
          <pc:docMk/>
          <pc:sldMk cId="2130507461" sldId="2034"/>
        </pc:sldMkLst>
        <pc:spChg chg="mod">
          <ac:chgData name="유명성" userId="a6980de3-d5ce-4299-b7c7-8d1314aec915" providerId="ADAL" clId="{7D3A9412-CBB2-4BE2-B975-F7046A4DB22C}" dt="2025-10-15T11:24:26.389" v="6115" actId="20577"/>
          <ac:spMkLst>
            <pc:docMk/>
            <pc:sldMk cId="2130507461" sldId="2034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5T06:15:44.188" v="3612" actId="20577"/>
          <ac:spMkLst>
            <pc:docMk/>
            <pc:sldMk cId="2130507461" sldId="2034"/>
            <ac:spMk id="11" creationId="{A696F8AF-ABEF-4E88-93D2-7AA5A2B34F74}"/>
          </ac:spMkLst>
        </pc:spChg>
        <pc:picChg chg="del">
          <ac:chgData name="유명성" userId="a6980de3-d5ce-4299-b7c7-8d1314aec915" providerId="ADAL" clId="{7D3A9412-CBB2-4BE2-B975-F7046A4DB22C}" dt="2025-10-15T06:01:05.514" v="2789" actId="478"/>
          <ac:picMkLst>
            <pc:docMk/>
            <pc:sldMk cId="2130507461" sldId="2034"/>
            <ac:picMk id="7" creationId="{416844E5-19CE-407A-A604-EABFBA30D3FD}"/>
          </ac:picMkLst>
        </pc:picChg>
      </pc:sldChg>
      <pc:sldChg chg="add">
        <pc:chgData name="유명성" userId="a6980de3-d5ce-4299-b7c7-8d1314aec915" providerId="ADAL" clId="{7D3A9412-CBB2-4BE2-B975-F7046A4DB22C}" dt="2025-10-15T11:24:59.414" v="6131"/>
        <pc:sldMkLst>
          <pc:docMk/>
          <pc:sldMk cId="2549482986" sldId="2034"/>
        </pc:sldMkLst>
      </pc:sldChg>
      <pc:sldChg chg="addSp delSp modSp add del mod">
        <pc:chgData name="유명성" userId="a6980de3-d5ce-4299-b7c7-8d1314aec915" providerId="ADAL" clId="{7D3A9412-CBB2-4BE2-B975-F7046A4DB22C}" dt="2025-10-15T11:24:56.991" v="6130" actId="2696"/>
        <pc:sldMkLst>
          <pc:docMk/>
          <pc:sldMk cId="826813245" sldId="2035"/>
        </pc:sldMkLst>
        <pc:spChg chg="mod">
          <ac:chgData name="유명성" userId="a6980de3-d5ce-4299-b7c7-8d1314aec915" providerId="ADAL" clId="{7D3A9412-CBB2-4BE2-B975-F7046A4DB22C}" dt="2025-10-15T11:24:36.074" v="6122" actId="20577"/>
          <ac:spMkLst>
            <pc:docMk/>
            <pc:sldMk cId="826813245" sldId="2035"/>
            <ac:spMk id="2" creationId="{00000000-0000-0000-0000-000000000000}"/>
          </ac:spMkLst>
        </pc:spChg>
        <pc:spChg chg="del">
          <ac:chgData name="유명성" userId="a6980de3-d5ce-4299-b7c7-8d1314aec915" providerId="ADAL" clId="{7D3A9412-CBB2-4BE2-B975-F7046A4DB22C}" dt="2025-10-15T06:11:22.987" v="3159" actId="478"/>
          <ac:spMkLst>
            <pc:docMk/>
            <pc:sldMk cId="826813245" sldId="2035"/>
            <ac:spMk id="11" creationId="{A696F8AF-ABEF-4E88-93D2-7AA5A2B34F74}"/>
          </ac:spMkLst>
        </pc:spChg>
        <pc:picChg chg="add mod">
          <ac:chgData name="유명성" userId="a6980de3-d5ce-4299-b7c7-8d1314aec915" providerId="ADAL" clId="{7D3A9412-CBB2-4BE2-B975-F7046A4DB22C}" dt="2025-10-15T06:11:28.702" v="3161" actId="1076"/>
          <ac:picMkLst>
            <pc:docMk/>
            <pc:sldMk cId="826813245" sldId="2035"/>
            <ac:picMk id="4" creationId="{4510670F-BAE7-4060-903B-DB98BE7608A1}"/>
          </ac:picMkLst>
        </pc:picChg>
      </pc:sldChg>
      <pc:sldChg chg="add">
        <pc:chgData name="유명성" userId="a6980de3-d5ce-4299-b7c7-8d1314aec915" providerId="ADAL" clId="{7D3A9412-CBB2-4BE2-B975-F7046A4DB22C}" dt="2025-10-15T11:24:59.414" v="6131"/>
        <pc:sldMkLst>
          <pc:docMk/>
          <pc:sldMk cId="2528026016" sldId="2035"/>
        </pc:sldMkLst>
      </pc:sldChg>
      <pc:sldChg chg="addSp delSp modSp add mod">
        <pc:chgData name="유명성" userId="a6980de3-d5ce-4299-b7c7-8d1314aec915" providerId="ADAL" clId="{7D3A9412-CBB2-4BE2-B975-F7046A4DB22C}" dt="2025-10-15T06:25:30.851" v="3649" actId="478"/>
        <pc:sldMkLst>
          <pc:docMk/>
          <pc:sldMk cId="2615943193" sldId="2036"/>
        </pc:sldMkLst>
        <pc:spChg chg="mod">
          <ac:chgData name="유명성" userId="a6980de3-d5ce-4299-b7c7-8d1314aec915" providerId="ADAL" clId="{7D3A9412-CBB2-4BE2-B975-F7046A4DB22C}" dt="2025-10-15T06:20:37.968" v="3629" actId="20577"/>
          <ac:spMkLst>
            <pc:docMk/>
            <pc:sldMk cId="2615943193" sldId="2036"/>
            <ac:spMk id="2" creationId="{00000000-0000-0000-0000-000000000000}"/>
          </ac:spMkLst>
        </pc:spChg>
        <pc:spChg chg="add del mod">
          <ac:chgData name="유명성" userId="a6980de3-d5ce-4299-b7c7-8d1314aec915" providerId="ADAL" clId="{7D3A9412-CBB2-4BE2-B975-F7046A4DB22C}" dt="2025-10-15T06:25:30.851" v="3649" actId="478"/>
          <ac:spMkLst>
            <pc:docMk/>
            <pc:sldMk cId="2615943193" sldId="2036"/>
            <ac:spMk id="5" creationId="{AC4D8002-5525-4505-BD34-9F14F276BFC6}"/>
          </ac:spMkLst>
        </pc:spChg>
        <pc:picChg chg="del">
          <ac:chgData name="유명성" userId="a6980de3-d5ce-4299-b7c7-8d1314aec915" providerId="ADAL" clId="{7D3A9412-CBB2-4BE2-B975-F7046A4DB22C}" dt="2025-10-15T06:20:39.654" v="3630" actId="478"/>
          <ac:picMkLst>
            <pc:docMk/>
            <pc:sldMk cId="2615943193" sldId="2036"/>
            <ac:picMk id="4" creationId="{4510670F-BAE7-4060-903B-DB98BE7608A1}"/>
          </ac:picMkLst>
        </pc:picChg>
        <pc:picChg chg="add mod">
          <ac:chgData name="유명성" userId="a6980de3-d5ce-4299-b7c7-8d1314aec915" providerId="ADAL" clId="{7D3A9412-CBB2-4BE2-B975-F7046A4DB22C}" dt="2025-10-15T06:25:29.079" v="3648" actId="1076"/>
          <ac:picMkLst>
            <pc:docMk/>
            <pc:sldMk cId="2615943193" sldId="2036"/>
            <ac:picMk id="6146" creationId="{BFB5A507-A6C9-4DFB-8B57-5A4C2C723C63}"/>
          </ac:picMkLst>
        </pc:picChg>
      </pc:sldChg>
      <pc:sldChg chg="add">
        <pc:chgData name="유명성" userId="a6980de3-d5ce-4299-b7c7-8d1314aec915" providerId="ADAL" clId="{7D3A9412-CBB2-4BE2-B975-F7046A4DB22C}" dt="2025-10-15T11:24:59.414" v="6131"/>
        <pc:sldMkLst>
          <pc:docMk/>
          <pc:sldMk cId="3644069353" sldId="2037"/>
        </pc:sldMkLst>
      </pc:sldChg>
      <pc:sldChg chg="addSp delSp modSp add del mod">
        <pc:chgData name="유명성" userId="a6980de3-d5ce-4299-b7c7-8d1314aec915" providerId="ADAL" clId="{7D3A9412-CBB2-4BE2-B975-F7046A4DB22C}" dt="2025-10-15T11:24:56.991" v="6130" actId="2696"/>
        <pc:sldMkLst>
          <pc:docMk/>
          <pc:sldMk cId="4118430678" sldId="2037"/>
        </pc:sldMkLst>
        <pc:spChg chg="mod">
          <ac:chgData name="유명성" userId="a6980de3-d5ce-4299-b7c7-8d1314aec915" providerId="ADAL" clId="{7D3A9412-CBB2-4BE2-B975-F7046A4DB22C}" dt="2025-10-15T11:24:40.833" v="6129" actId="20577"/>
          <ac:spMkLst>
            <pc:docMk/>
            <pc:sldMk cId="4118430678" sldId="2037"/>
            <ac:spMk id="2" creationId="{00000000-0000-0000-0000-000000000000}"/>
          </ac:spMkLst>
        </pc:spChg>
        <pc:picChg chg="del">
          <ac:chgData name="유명성" userId="a6980de3-d5ce-4299-b7c7-8d1314aec915" providerId="ADAL" clId="{7D3A9412-CBB2-4BE2-B975-F7046A4DB22C}" dt="2025-10-15T06:24:06.743" v="3636" actId="478"/>
          <ac:picMkLst>
            <pc:docMk/>
            <pc:sldMk cId="4118430678" sldId="2037"/>
            <ac:picMk id="4" creationId="{4510670F-BAE7-4060-903B-DB98BE7608A1}"/>
          </ac:picMkLst>
        </pc:picChg>
        <pc:picChg chg="add mod">
          <ac:chgData name="유명성" userId="a6980de3-d5ce-4299-b7c7-8d1314aec915" providerId="ADAL" clId="{7D3A9412-CBB2-4BE2-B975-F7046A4DB22C}" dt="2025-10-15T06:24:40.159" v="3646" actId="1076"/>
          <ac:picMkLst>
            <pc:docMk/>
            <pc:sldMk cId="4118430678" sldId="2037"/>
            <ac:picMk id="5122" creationId="{64196139-94F3-483A-8129-02BD245ECF91}"/>
          </ac:picMkLst>
        </pc:picChg>
      </pc:sldChg>
      <pc:sldChg chg="modSp add mod">
        <pc:chgData name="유명성" userId="a6980de3-d5ce-4299-b7c7-8d1314aec915" providerId="ADAL" clId="{7D3A9412-CBB2-4BE2-B975-F7046A4DB22C}" dt="2025-10-15T10:57:47.374" v="5906" actId="20577"/>
        <pc:sldMkLst>
          <pc:docMk/>
          <pc:sldMk cId="460214866" sldId="2038"/>
        </pc:sldMkLst>
        <pc:spChg chg="mod">
          <ac:chgData name="유명성" userId="a6980de3-d5ce-4299-b7c7-8d1314aec915" providerId="ADAL" clId="{7D3A9412-CBB2-4BE2-B975-F7046A4DB22C}" dt="2025-10-15T06:25:38.656" v="3651"/>
          <ac:spMkLst>
            <pc:docMk/>
            <pc:sldMk cId="460214866" sldId="2038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5T10:57:47.374" v="5906" actId="20577"/>
          <ac:spMkLst>
            <pc:docMk/>
            <pc:sldMk cId="460214866" sldId="2038"/>
            <ac:spMk id="11" creationId="{A696F8AF-ABEF-4E88-93D2-7AA5A2B34F74}"/>
          </ac:spMkLst>
        </pc:spChg>
      </pc:sldChg>
      <pc:sldChg chg="addSp modSp add mod">
        <pc:chgData name="유명성" userId="a6980de3-d5ce-4299-b7c7-8d1314aec915" providerId="ADAL" clId="{7D3A9412-CBB2-4BE2-B975-F7046A4DB22C}" dt="2025-10-15T06:40:34.372" v="3842" actId="20577"/>
        <pc:sldMkLst>
          <pc:docMk/>
          <pc:sldMk cId="3739556784" sldId="2039"/>
        </pc:sldMkLst>
        <pc:spChg chg="mod">
          <ac:chgData name="유명성" userId="a6980de3-d5ce-4299-b7c7-8d1314aec915" providerId="ADAL" clId="{7D3A9412-CBB2-4BE2-B975-F7046A4DB22C}" dt="2025-10-15T06:37:16.942" v="3660" actId="20577"/>
          <ac:spMkLst>
            <pc:docMk/>
            <pc:sldMk cId="3739556784" sldId="2039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5T06:40:34.372" v="3842" actId="20577"/>
          <ac:spMkLst>
            <pc:docMk/>
            <pc:sldMk cId="3739556784" sldId="2039"/>
            <ac:spMk id="11" creationId="{A696F8AF-ABEF-4E88-93D2-7AA5A2B34F74}"/>
          </ac:spMkLst>
        </pc:spChg>
        <pc:picChg chg="add mod modCrop">
          <ac:chgData name="유명성" userId="a6980de3-d5ce-4299-b7c7-8d1314aec915" providerId="ADAL" clId="{7D3A9412-CBB2-4BE2-B975-F7046A4DB22C}" dt="2025-10-15T06:40:28.090" v="3828" actId="1036"/>
          <ac:picMkLst>
            <pc:docMk/>
            <pc:sldMk cId="3739556784" sldId="2039"/>
            <ac:picMk id="4" creationId="{3DFE2010-9142-473F-9DBD-16C5175A6983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6T02:44:21.464" v="10211" actId="1076"/>
        <pc:sldMkLst>
          <pc:docMk/>
          <pc:sldMk cId="1938721712" sldId="2040"/>
        </pc:sldMkLst>
        <pc:spChg chg="mod">
          <ac:chgData name="유명성" userId="a6980de3-d5ce-4299-b7c7-8d1314aec915" providerId="ADAL" clId="{7D3A9412-CBB2-4BE2-B975-F7046A4DB22C}" dt="2025-10-15T06:40:56.808" v="3875" actId="20577"/>
          <ac:spMkLst>
            <pc:docMk/>
            <pc:sldMk cId="1938721712" sldId="2040"/>
            <ac:spMk id="11" creationId="{A696F8AF-ABEF-4E88-93D2-7AA5A2B34F74}"/>
          </ac:spMkLst>
        </pc:spChg>
        <pc:picChg chg="del">
          <ac:chgData name="유명성" userId="a6980de3-d5ce-4299-b7c7-8d1314aec915" providerId="ADAL" clId="{7D3A9412-CBB2-4BE2-B975-F7046A4DB22C}" dt="2025-10-15T06:40:43.783" v="3844" actId="478"/>
          <ac:picMkLst>
            <pc:docMk/>
            <pc:sldMk cId="1938721712" sldId="2040"/>
            <ac:picMk id="4" creationId="{3DFE2010-9142-473F-9DBD-16C5175A6983}"/>
          </ac:picMkLst>
        </pc:picChg>
        <pc:picChg chg="add mod">
          <ac:chgData name="유명성" userId="a6980de3-d5ce-4299-b7c7-8d1314aec915" providerId="ADAL" clId="{7D3A9412-CBB2-4BE2-B975-F7046A4DB22C}" dt="2025-10-16T02:44:21.464" v="10211" actId="1076"/>
          <ac:picMkLst>
            <pc:docMk/>
            <pc:sldMk cId="1938721712" sldId="2040"/>
            <ac:picMk id="4" creationId="{43A789AB-6632-44E2-B3D1-51B0D57215E9}"/>
          </ac:picMkLst>
        </pc:picChg>
        <pc:picChg chg="add del mod">
          <ac:chgData name="유명성" userId="a6980de3-d5ce-4299-b7c7-8d1314aec915" providerId="ADAL" clId="{7D3A9412-CBB2-4BE2-B975-F7046A4DB22C}" dt="2025-10-16T02:44:09.012" v="10209" actId="478"/>
          <ac:picMkLst>
            <pc:docMk/>
            <pc:sldMk cId="1938721712" sldId="2040"/>
            <ac:picMk id="5" creationId="{C6579860-478D-44D0-8C83-A5EA0166A95B}"/>
          </ac:picMkLst>
        </pc:picChg>
        <pc:picChg chg="add mod">
          <ac:chgData name="유명성" userId="a6980de3-d5ce-4299-b7c7-8d1314aec915" providerId="ADAL" clId="{7D3A9412-CBB2-4BE2-B975-F7046A4DB22C}" dt="2025-10-15T06:43:42.633" v="3882" actId="1076"/>
          <ac:picMkLst>
            <pc:docMk/>
            <pc:sldMk cId="1938721712" sldId="2040"/>
            <ac:picMk id="7" creationId="{B2AFDD79-E626-4EBC-97E1-B5BE2C971960}"/>
          </ac:picMkLst>
        </pc:picChg>
      </pc:sldChg>
      <pc:sldChg chg="add del">
        <pc:chgData name="유명성" userId="a6980de3-d5ce-4299-b7c7-8d1314aec915" providerId="ADAL" clId="{7D3A9412-CBB2-4BE2-B975-F7046A4DB22C}" dt="2025-10-15T06:41:47.700" v="3877"/>
        <pc:sldMkLst>
          <pc:docMk/>
          <pc:sldMk cId="451204781" sldId="2041"/>
        </pc:sldMkLst>
      </pc:sldChg>
      <pc:sldChg chg="addSp delSp modSp add mod">
        <pc:chgData name="유명성" userId="a6980de3-d5ce-4299-b7c7-8d1314aec915" providerId="ADAL" clId="{7D3A9412-CBB2-4BE2-B975-F7046A4DB22C}" dt="2025-10-15T06:48:08.804" v="4025" actId="20577"/>
        <pc:sldMkLst>
          <pc:docMk/>
          <pc:sldMk cId="2838993339" sldId="2041"/>
        </pc:sldMkLst>
        <pc:spChg chg="mod">
          <ac:chgData name="유명성" userId="a6980de3-d5ce-4299-b7c7-8d1314aec915" providerId="ADAL" clId="{7D3A9412-CBB2-4BE2-B975-F7046A4DB22C}" dt="2025-10-15T06:48:08.804" v="4025" actId="20577"/>
          <ac:spMkLst>
            <pc:docMk/>
            <pc:sldMk cId="2838993339" sldId="2041"/>
            <ac:spMk id="11" creationId="{A696F8AF-ABEF-4E88-93D2-7AA5A2B34F74}"/>
          </ac:spMkLst>
        </pc:spChg>
        <pc:picChg chg="add del mod">
          <ac:chgData name="유명성" userId="a6980de3-d5ce-4299-b7c7-8d1314aec915" providerId="ADAL" clId="{7D3A9412-CBB2-4BE2-B975-F7046A4DB22C}" dt="2025-10-15T06:44:54.708" v="3905" actId="478"/>
          <ac:picMkLst>
            <pc:docMk/>
            <pc:sldMk cId="2838993339" sldId="2041"/>
            <ac:picMk id="4" creationId="{8A624B73-AD29-4B9F-87E0-1332232E1D6C}"/>
          </ac:picMkLst>
        </pc:picChg>
        <pc:picChg chg="del">
          <ac:chgData name="유명성" userId="a6980de3-d5ce-4299-b7c7-8d1314aec915" providerId="ADAL" clId="{7D3A9412-CBB2-4BE2-B975-F7046A4DB22C}" dt="2025-10-15T06:43:57.959" v="3884" actId="478"/>
          <ac:picMkLst>
            <pc:docMk/>
            <pc:sldMk cId="2838993339" sldId="2041"/>
            <ac:picMk id="5" creationId="{C6579860-478D-44D0-8C83-A5EA0166A95B}"/>
          </ac:picMkLst>
        </pc:picChg>
        <pc:picChg chg="del">
          <ac:chgData name="유명성" userId="a6980de3-d5ce-4299-b7c7-8d1314aec915" providerId="ADAL" clId="{7D3A9412-CBB2-4BE2-B975-F7046A4DB22C}" dt="2025-10-15T06:43:57.959" v="3884" actId="478"/>
          <ac:picMkLst>
            <pc:docMk/>
            <pc:sldMk cId="2838993339" sldId="2041"/>
            <ac:picMk id="7" creationId="{B2AFDD79-E626-4EBC-97E1-B5BE2C971960}"/>
          </ac:picMkLst>
        </pc:picChg>
        <pc:picChg chg="add del mod">
          <ac:chgData name="유명성" userId="a6980de3-d5ce-4299-b7c7-8d1314aec915" providerId="ADAL" clId="{7D3A9412-CBB2-4BE2-B975-F7046A4DB22C}" dt="2025-10-15T06:47:18.589" v="3941" actId="478"/>
          <ac:picMkLst>
            <pc:docMk/>
            <pc:sldMk cId="2838993339" sldId="2041"/>
            <ac:picMk id="8" creationId="{1003472C-6986-4F8E-AC39-5AFAEFA8687A}"/>
          </ac:picMkLst>
        </pc:picChg>
        <pc:picChg chg="add mod">
          <ac:chgData name="유명성" userId="a6980de3-d5ce-4299-b7c7-8d1314aec915" providerId="ADAL" clId="{7D3A9412-CBB2-4BE2-B975-F7046A4DB22C}" dt="2025-10-15T06:47:45.686" v="3944" actId="1076"/>
          <ac:picMkLst>
            <pc:docMk/>
            <pc:sldMk cId="2838993339" sldId="2041"/>
            <ac:picMk id="10" creationId="{36876433-FA6F-4D42-90C0-7CD26A1E0269}"/>
          </ac:picMkLst>
        </pc:picChg>
      </pc:sldChg>
      <pc:sldChg chg="addSp delSp modSp add mod ord">
        <pc:chgData name="유명성" userId="a6980de3-d5ce-4299-b7c7-8d1314aec915" providerId="ADAL" clId="{7D3A9412-CBB2-4BE2-B975-F7046A4DB22C}" dt="2025-10-15T06:47:17.410" v="3940"/>
        <pc:sldMkLst>
          <pc:docMk/>
          <pc:sldMk cId="1318515767" sldId="2042"/>
        </pc:sldMkLst>
        <pc:spChg chg="mod">
          <ac:chgData name="유명성" userId="a6980de3-d5ce-4299-b7c7-8d1314aec915" providerId="ADAL" clId="{7D3A9412-CBB2-4BE2-B975-F7046A4DB22C}" dt="2025-10-15T06:47:12.479" v="3938" actId="20577"/>
          <ac:spMkLst>
            <pc:docMk/>
            <pc:sldMk cId="1318515767" sldId="2042"/>
            <ac:spMk id="11" creationId="{A696F8AF-ABEF-4E88-93D2-7AA5A2B34F74}"/>
          </ac:spMkLst>
        </pc:spChg>
        <pc:picChg chg="add mod">
          <ac:chgData name="유명성" userId="a6980de3-d5ce-4299-b7c7-8d1314aec915" providerId="ADAL" clId="{7D3A9412-CBB2-4BE2-B975-F7046A4DB22C}" dt="2025-10-15T06:47:04.272" v="3913" actId="1076"/>
          <ac:picMkLst>
            <pc:docMk/>
            <pc:sldMk cId="1318515767" sldId="2042"/>
            <ac:picMk id="4" creationId="{7E398788-314B-4BF2-A190-4F0283114875}"/>
          </ac:picMkLst>
        </pc:picChg>
        <pc:picChg chg="del">
          <ac:chgData name="유명성" userId="a6980de3-d5ce-4299-b7c7-8d1314aec915" providerId="ADAL" clId="{7D3A9412-CBB2-4BE2-B975-F7046A4DB22C}" dt="2025-10-15T06:46:59.751" v="3910" actId="478"/>
          <ac:picMkLst>
            <pc:docMk/>
            <pc:sldMk cId="1318515767" sldId="2042"/>
            <ac:picMk id="8" creationId="{1003472C-6986-4F8E-AC39-5AFAEFA8687A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5T06:49:11.618" v="4060" actId="1076"/>
        <pc:sldMkLst>
          <pc:docMk/>
          <pc:sldMk cId="1564880139" sldId="2043"/>
        </pc:sldMkLst>
        <pc:spChg chg="mod">
          <ac:chgData name="유명성" userId="a6980de3-d5ce-4299-b7c7-8d1314aec915" providerId="ADAL" clId="{7D3A9412-CBB2-4BE2-B975-F7046A4DB22C}" dt="2025-10-15T06:48:28.477" v="4052" actId="20577"/>
          <ac:spMkLst>
            <pc:docMk/>
            <pc:sldMk cId="1564880139" sldId="2043"/>
            <ac:spMk id="2" creationId="{00000000-0000-0000-0000-000000000000}"/>
          </ac:spMkLst>
        </pc:spChg>
        <pc:spChg chg="del">
          <ac:chgData name="유명성" userId="a6980de3-d5ce-4299-b7c7-8d1314aec915" providerId="ADAL" clId="{7D3A9412-CBB2-4BE2-B975-F7046A4DB22C}" dt="2025-10-15T06:48:52.422" v="4055" actId="478"/>
          <ac:spMkLst>
            <pc:docMk/>
            <pc:sldMk cId="1564880139" sldId="2043"/>
            <ac:spMk id="11" creationId="{A696F8AF-ABEF-4E88-93D2-7AA5A2B34F74}"/>
          </ac:spMkLst>
        </pc:spChg>
        <pc:picChg chg="add mod">
          <ac:chgData name="유명성" userId="a6980de3-d5ce-4299-b7c7-8d1314aec915" providerId="ADAL" clId="{7D3A9412-CBB2-4BE2-B975-F7046A4DB22C}" dt="2025-10-15T06:48:56.185" v="4057" actId="1076"/>
          <ac:picMkLst>
            <pc:docMk/>
            <pc:sldMk cId="1564880139" sldId="2043"/>
            <ac:picMk id="4" creationId="{8FE51C14-7F46-4E05-8974-6426F558AEFA}"/>
          </ac:picMkLst>
        </pc:picChg>
        <pc:picChg chg="add mod">
          <ac:chgData name="유명성" userId="a6980de3-d5ce-4299-b7c7-8d1314aec915" providerId="ADAL" clId="{7D3A9412-CBB2-4BE2-B975-F7046A4DB22C}" dt="2025-10-15T06:49:11.618" v="4060" actId="1076"/>
          <ac:picMkLst>
            <pc:docMk/>
            <pc:sldMk cId="1564880139" sldId="2043"/>
            <ac:picMk id="6" creationId="{4A4CC6B2-AB0D-4D78-9AB6-2175847585DF}"/>
          </ac:picMkLst>
        </pc:picChg>
        <pc:picChg chg="del">
          <ac:chgData name="유명성" userId="a6980de3-d5ce-4299-b7c7-8d1314aec915" providerId="ADAL" clId="{7D3A9412-CBB2-4BE2-B975-F7046A4DB22C}" dt="2025-10-15T06:48:29.651" v="4053" actId="478"/>
          <ac:picMkLst>
            <pc:docMk/>
            <pc:sldMk cId="1564880139" sldId="2043"/>
            <ac:picMk id="10" creationId="{36876433-FA6F-4D42-90C0-7CD26A1E0269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5T06:50:34.591" v="4069" actId="1582"/>
        <pc:sldMkLst>
          <pc:docMk/>
          <pc:sldMk cId="622989398" sldId="2044"/>
        </pc:sldMkLst>
        <pc:spChg chg="add mod">
          <ac:chgData name="유명성" userId="a6980de3-d5ce-4299-b7c7-8d1314aec915" providerId="ADAL" clId="{7D3A9412-CBB2-4BE2-B975-F7046A4DB22C}" dt="2025-10-15T06:50:34.591" v="4069" actId="1582"/>
          <ac:spMkLst>
            <pc:docMk/>
            <pc:sldMk cId="622989398" sldId="2044"/>
            <ac:spMk id="7" creationId="{2627D53C-4B1A-451A-AEF2-1F220D3B066C}"/>
          </ac:spMkLst>
        </pc:spChg>
        <pc:picChg chg="del">
          <ac:chgData name="유명성" userId="a6980de3-d5ce-4299-b7c7-8d1314aec915" providerId="ADAL" clId="{7D3A9412-CBB2-4BE2-B975-F7046A4DB22C}" dt="2025-10-15T06:50:16.028" v="4062" actId="478"/>
          <ac:picMkLst>
            <pc:docMk/>
            <pc:sldMk cId="622989398" sldId="2044"/>
            <ac:picMk id="4" creationId="{8FE51C14-7F46-4E05-8974-6426F558AEFA}"/>
          </ac:picMkLst>
        </pc:picChg>
        <pc:picChg chg="add mod">
          <ac:chgData name="유명성" userId="a6980de3-d5ce-4299-b7c7-8d1314aec915" providerId="ADAL" clId="{7D3A9412-CBB2-4BE2-B975-F7046A4DB22C}" dt="2025-10-15T06:50:21.713" v="4065" actId="1076"/>
          <ac:picMkLst>
            <pc:docMk/>
            <pc:sldMk cId="622989398" sldId="2044"/>
            <ac:picMk id="5" creationId="{88888BD0-A2D8-4F39-ADA4-A7908AB5CE34}"/>
          </ac:picMkLst>
        </pc:picChg>
        <pc:picChg chg="del">
          <ac:chgData name="유명성" userId="a6980de3-d5ce-4299-b7c7-8d1314aec915" providerId="ADAL" clId="{7D3A9412-CBB2-4BE2-B975-F7046A4DB22C}" dt="2025-10-15T06:50:16.028" v="4062" actId="478"/>
          <ac:picMkLst>
            <pc:docMk/>
            <pc:sldMk cId="622989398" sldId="2044"/>
            <ac:picMk id="6" creationId="{4A4CC6B2-AB0D-4D78-9AB6-2175847585DF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5T06:55:23.436" v="4241" actId="12788"/>
        <pc:sldMkLst>
          <pc:docMk/>
          <pc:sldMk cId="1104447780" sldId="2045"/>
        </pc:sldMkLst>
        <pc:spChg chg="add del mod">
          <ac:chgData name="유명성" userId="a6980de3-d5ce-4299-b7c7-8d1314aec915" providerId="ADAL" clId="{7D3A9412-CBB2-4BE2-B975-F7046A4DB22C}" dt="2025-10-15T06:53:40.681" v="4222" actId="478"/>
          <ac:spMkLst>
            <pc:docMk/>
            <pc:sldMk cId="1104447780" sldId="2045"/>
            <ac:spMk id="6" creationId="{42AB1756-AA9E-4491-A422-C30F3001986C}"/>
          </ac:spMkLst>
        </pc:spChg>
        <pc:spChg chg="del mod ord">
          <ac:chgData name="유명성" userId="a6980de3-d5ce-4299-b7c7-8d1314aec915" providerId="ADAL" clId="{7D3A9412-CBB2-4BE2-B975-F7046A4DB22C}" dt="2025-10-15T06:53:40.681" v="4222" actId="478"/>
          <ac:spMkLst>
            <pc:docMk/>
            <pc:sldMk cId="1104447780" sldId="2045"/>
            <ac:spMk id="7" creationId="{2627D53C-4B1A-451A-AEF2-1F220D3B066C}"/>
          </ac:spMkLst>
        </pc:spChg>
        <pc:spChg chg="add mod">
          <ac:chgData name="유명성" userId="a6980de3-d5ce-4299-b7c7-8d1314aec915" providerId="ADAL" clId="{7D3A9412-CBB2-4BE2-B975-F7046A4DB22C}" dt="2025-10-15T06:55:21.299" v="4240" actId="164"/>
          <ac:spMkLst>
            <pc:docMk/>
            <pc:sldMk cId="1104447780" sldId="2045"/>
            <ac:spMk id="10" creationId="{7B96F138-24EA-4B1C-A881-9233A5B4B57F}"/>
          </ac:spMkLst>
        </pc:spChg>
        <pc:grpChg chg="add mod">
          <ac:chgData name="유명성" userId="a6980de3-d5ce-4299-b7c7-8d1314aec915" providerId="ADAL" clId="{7D3A9412-CBB2-4BE2-B975-F7046A4DB22C}" dt="2025-10-15T06:55:23.436" v="4241" actId="12788"/>
          <ac:grpSpMkLst>
            <pc:docMk/>
            <pc:sldMk cId="1104447780" sldId="2045"/>
            <ac:grpSpMk id="13" creationId="{7C19A788-AD35-4B7C-9BF6-5668443C2B32}"/>
          </ac:grpSpMkLst>
        </pc:grpChg>
        <pc:picChg chg="add del mod modCrop">
          <ac:chgData name="유명성" userId="a6980de3-d5ce-4299-b7c7-8d1314aec915" providerId="ADAL" clId="{7D3A9412-CBB2-4BE2-B975-F7046A4DB22C}" dt="2025-10-15T06:53:39.358" v="4221" actId="478"/>
          <ac:picMkLst>
            <pc:docMk/>
            <pc:sldMk cId="1104447780" sldId="2045"/>
            <ac:picMk id="4" creationId="{A9714D8B-A325-4A23-90A0-63C2A8EF73C6}"/>
          </ac:picMkLst>
        </pc:picChg>
        <pc:picChg chg="del">
          <ac:chgData name="유명성" userId="a6980de3-d5ce-4299-b7c7-8d1314aec915" providerId="ADAL" clId="{7D3A9412-CBB2-4BE2-B975-F7046A4DB22C}" dt="2025-10-15T06:51:15.586" v="4071" actId="478"/>
          <ac:picMkLst>
            <pc:docMk/>
            <pc:sldMk cId="1104447780" sldId="2045"/>
            <ac:picMk id="5" creationId="{88888BD0-A2D8-4F39-ADA4-A7908AB5CE34}"/>
          </ac:picMkLst>
        </pc:picChg>
        <pc:picChg chg="add mod">
          <ac:chgData name="유명성" userId="a6980de3-d5ce-4299-b7c7-8d1314aec915" providerId="ADAL" clId="{7D3A9412-CBB2-4BE2-B975-F7046A4DB22C}" dt="2025-10-15T06:55:21.299" v="4240" actId="164"/>
          <ac:picMkLst>
            <pc:docMk/>
            <pc:sldMk cId="1104447780" sldId="2045"/>
            <ac:picMk id="9" creationId="{932AF503-A4FB-4569-918B-EBF67E9FB5D9}"/>
          </ac:picMkLst>
        </pc:picChg>
        <pc:picChg chg="add del mod modCrop">
          <ac:chgData name="유명성" userId="a6980de3-d5ce-4299-b7c7-8d1314aec915" providerId="ADAL" clId="{7D3A9412-CBB2-4BE2-B975-F7046A4DB22C}" dt="2025-10-15T06:55:16.557" v="4239" actId="478"/>
          <ac:picMkLst>
            <pc:docMk/>
            <pc:sldMk cId="1104447780" sldId="2045"/>
            <ac:picMk id="12" creationId="{16BCD566-4113-450A-A819-3ECCD8CFE272}"/>
          </ac:picMkLst>
        </pc:picChg>
      </pc:sldChg>
      <pc:sldChg chg="addSp modSp add mod ord">
        <pc:chgData name="유명성" userId="a6980de3-d5ce-4299-b7c7-8d1314aec915" providerId="ADAL" clId="{7D3A9412-CBB2-4BE2-B975-F7046A4DB22C}" dt="2025-10-15T06:53:36.209" v="4220"/>
        <pc:sldMkLst>
          <pc:docMk/>
          <pc:sldMk cId="2969219355" sldId="2046"/>
        </pc:sldMkLst>
        <pc:picChg chg="add mod">
          <ac:chgData name="유명성" userId="a6980de3-d5ce-4299-b7c7-8d1314aec915" providerId="ADAL" clId="{7D3A9412-CBB2-4BE2-B975-F7046A4DB22C}" dt="2025-10-15T06:53:33.112" v="4218" actId="1076"/>
          <ac:picMkLst>
            <pc:docMk/>
            <pc:sldMk cId="2969219355" sldId="2046"/>
            <ac:picMk id="5" creationId="{6B0BDAD5-60AA-429F-B446-3ED8122AFF26}"/>
          </ac:picMkLst>
        </pc:picChg>
      </pc:sldChg>
      <pc:sldChg chg="delSp modSp add mod">
        <pc:chgData name="유명성" userId="a6980de3-d5ce-4299-b7c7-8d1314aec915" providerId="ADAL" clId="{7D3A9412-CBB2-4BE2-B975-F7046A4DB22C}" dt="2025-10-15T06:55:40.844" v="4248" actId="14100"/>
        <pc:sldMkLst>
          <pc:docMk/>
          <pc:sldMk cId="3308735116" sldId="2047"/>
        </pc:sldMkLst>
        <pc:spChg chg="mod ord">
          <ac:chgData name="유명성" userId="a6980de3-d5ce-4299-b7c7-8d1314aec915" providerId="ADAL" clId="{7D3A9412-CBB2-4BE2-B975-F7046A4DB22C}" dt="2025-10-15T06:55:40.844" v="4248" actId="14100"/>
          <ac:spMkLst>
            <pc:docMk/>
            <pc:sldMk cId="3308735116" sldId="2047"/>
            <ac:spMk id="10" creationId="{7B96F138-24EA-4B1C-A881-9233A5B4B57F}"/>
          </ac:spMkLst>
        </pc:spChg>
        <pc:picChg chg="del">
          <ac:chgData name="유명성" userId="a6980de3-d5ce-4299-b7c7-8d1314aec915" providerId="ADAL" clId="{7D3A9412-CBB2-4BE2-B975-F7046A4DB22C}" dt="2025-10-15T06:55:25.687" v="4242" actId="478"/>
          <ac:picMkLst>
            <pc:docMk/>
            <pc:sldMk cId="3308735116" sldId="2047"/>
            <ac:picMk id="9" creationId="{932AF503-A4FB-4569-918B-EBF67E9FB5D9}"/>
          </ac:picMkLst>
        </pc:picChg>
        <pc:picChg chg="mod">
          <ac:chgData name="유명성" userId="a6980de3-d5ce-4299-b7c7-8d1314aec915" providerId="ADAL" clId="{7D3A9412-CBB2-4BE2-B975-F7046A4DB22C}" dt="2025-10-15T06:55:29.003" v="4243" actId="1076"/>
          <ac:picMkLst>
            <pc:docMk/>
            <pc:sldMk cId="3308735116" sldId="2047"/>
            <ac:picMk id="12" creationId="{16BCD566-4113-450A-A819-3ECCD8CFE272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5T06:56:28.184" v="4258" actId="14100"/>
        <pc:sldMkLst>
          <pc:docMk/>
          <pc:sldMk cId="4233378908" sldId="2048"/>
        </pc:sldMkLst>
        <pc:spChg chg="mod">
          <ac:chgData name="유명성" userId="a6980de3-d5ce-4299-b7c7-8d1314aec915" providerId="ADAL" clId="{7D3A9412-CBB2-4BE2-B975-F7046A4DB22C}" dt="2025-10-15T06:56:28.184" v="4258" actId="14100"/>
          <ac:spMkLst>
            <pc:docMk/>
            <pc:sldMk cId="4233378908" sldId="2048"/>
            <ac:spMk id="10" creationId="{7B96F138-24EA-4B1C-A881-9233A5B4B57F}"/>
          </ac:spMkLst>
        </pc:spChg>
        <pc:picChg chg="add mod ord">
          <ac:chgData name="유명성" userId="a6980de3-d5ce-4299-b7c7-8d1314aec915" providerId="ADAL" clId="{7D3A9412-CBB2-4BE2-B975-F7046A4DB22C}" dt="2025-10-15T06:56:17.676" v="4254" actId="167"/>
          <ac:picMkLst>
            <pc:docMk/>
            <pc:sldMk cId="4233378908" sldId="2048"/>
            <ac:picMk id="4" creationId="{14EFDD3B-3B6D-4971-A7CE-990EA263FDDF}"/>
          </ac:picMkLst>
        </pc:picChg>
        <pc:picChg chg="del">
          <ac:chgData name="유명성" userId="a6980de3-d5ce-4299-b7c7-8d1314aec915" providerId="ADAL" clId="{7D3A9412-CBB2-4BE2-B975-F7046A4DB22C}" dt="2025-10-15T06:55:46.925" v="4250" actId="478"/>
          <ac:picMkLst>
            <pc:docMk/>
            <pc:sldMk cId="4233378908" sldId="2048"/>
            <ac:picMk id="12" creationId="{16BCD566-4113-450A-A819-3ECCD8CFE272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5T06:57:05.014" v="4266"/>
        <pc:sldMkLst>
          <pc:docMk/>
          <pc:sldMk cId="2671862435" sldId="2049"/>
        </pc:sldMkLst>
        <pc:spChg chg="del">
          <ac:chgData name="유명성" userId="a6980de3-d5ce-4299-b7c7-8d1314aec915" providerId="ADAL" clId="{7D3A9412-CBB2-4BE2-B975-F7046A4DB22C}" dt="2025-10-15T06:57:04.867" v="4265" actId="478"/>
          <ac:spMkLst>
            <pc:docMk/>
            <pc:sldMk cId="2671862435" sldId="2049"/>
            <ac:spMk id="10" creationId="{7B96F138-24EA-4B1C-A881-9233A5B4B57F}"/>
          </ac:spMkLst>
        </pc:spChg>
        <pc:picChg chg="del">
          <ac:chgData name="유명성" userId="a6980de3-d5ce-4299-b7c7-8d1314aec915" providerId="ADAL" clId="{7D3A9412-CBB2-4BE2-B975-F7046A4DB22C}" dt="2025-10-15T06:56:37.068" v="4260" actId="478"/>
          <ac:picMkLst>
            <pc:docMk/>
            <pc:sldMk cId="2671862435" sldId="2049"/>
            <ac:picMk id="4" creationId="{14EFDD3B-3B6D-4971-A7CE-990EA263FDDF}"/>
          </ac:picMkLst>
        </pc:picChg>
        <pc:picChg chg="add del mod">
          <ac:chgData name="유명성" userId="a6980de3-d5ce-4299-b7c7-8d1314aec915" providerId="ADAL" clId="{7D3A9412-CBB2-4BE2-B975-F7046A4DB22C}" dt="2025-10-15T06:57:03.698" v="4264" actId="21"/>
          <ac:picMkLst>
            <pc:docMk/>
            <pc:sldMk cId="2671862435" sldId="2049"/>
            <ac:picMk id="5" creationId="{9D697AD8-7BC7-418E-90A7-4CED4EC95109}"/>
          </ac:picMkLst>
        </pc:picChg>
        <pc:picChg chg="add mod">
          <ac:chgData name="유명성" userId="a6980de3-d5ce-4299-b7c7-8d1314aec915" providerId="ADAL" clId="{7D3A9412-CBB2-4BE2-B975-F7046A4DB22C}" dt="2025-10-15T06:57:05.014" v="4266"/>
          <ac:picMkLst>
            <pc:docMk/>
            <pc:sldMk cId="2671862435" sldId="2049"/>
            <ac:picMk id="7" creationId="{E7686817-5139-4ACD-96A4-1FB347B73946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5T07:00:27.934" v="4361" actId="1038"/>
        <pc:sldMkLst>
          <pc:docMk/>
          <pc:sldMk cId="926220156" sldId="2050"/>
        </pc:sldMkLst>
        <pc:spChg chg="add mod">
          <ac:chgData name="유명성" userId="a6980de3-d5ce-4299-b7c7-8d1314aec915" providerId="ADAL" clId="{7D3A9412-CBB2-4BE2-B975-F7046A4DB22C}" dt="2025-10-15T06:59:44.536" v="4278" actId="164"/>
          <ac:spMkLst>
            <pc:docMk/>
            <pc:sldMk cId="926220156" sldId="2050"/>
            <ac:spMk id="6" creationId="{393BCD41-4358-44E9-86DB-711A32796FC0}"/>
          </ac:spMkLst>
        </pc:spChg>
        <pc:spChg chg="add mod">
          <ac:chgData name="유명성" userId="a6980de3-d5ce-4299-b7c7-8d1314aec915" providerId="ADAL" clId="{7D3A9412-CBB2-4BE2-B975-F7046A4DB22C}" dt="2025-10-15T07:00:20.616" v="4350" actId="20577"/>
          <ac:spMkLst>
            <pc:docMk/>
            <pc:sldMk cId="926220156" sldId="2050"/>
            <ac:spMk id="11" creationId="{547320A9-EF0E-411B-B798-43606D22DC55}"/>
          </ac:spMkLst>
        </pc:spChg>
        <pc:grpChg chg="add mod">
          <ac:chgData name="유명성" userId="a6980de3-d5ce-4299-b7c7-8d1314aec915" providerId="ADAL" clId="{7D3A9412-CBB2-4BE2-B975-F7046A4DB22C}" dt="2025-10-15T06:59:48.912" v="4280" actId="164"/>
          <ac:grpSpMkLst>
            <pc:docMk/>
            <pc:sldMk cId="926220156" sldId="2050"/>
            <ac:grpSpMk id="9" creationId="{7CD7DA0A-1C83-47D5-B3DD-0119DEB906A8}"/>
          </ac:grpSpMkLst>
        </pc:grpChg>
        <pc:grpChg chg="add mod">
          <ac:chgData name="유명성" userId="a6980de3-d5ce-4299-b7c7-8d1314aec915" providerId="ADAL" clId="{7D3A9412-CBB2-4BE2-B975-F7046A4DB22C}" dt="2025-10-15T07:00:27.934" v="4361" actId="1038"/>
          <ac:grpSpMkLst>
            <pc:docMk/>
            <pc:sldMk cId="926220156" sldId="2050"/>
            <ac:grpSpMk id="10" creationId="{F29FD0D0-222B-48CF-9D34-9947E71A9D76}"/>
          </ac:grpSpMkLst>
        </pc:grpChg>
        <pc:picChg chg="add mod">
          <ac:chgData name="유명성" userId="a6980de3-d5ce-4299-b7c7-8d1314aec915" providerId="ADAL" clId="{7D3A9412-CBB2-4BE2-B975-F7046A4DB22C}" dt="2025-10-15T06:59:44.536" v="4278" actId="164"/>
          <ac:picMkLst>
            <pc:docMk/>
            <pc:sldMk cId="926220156" sldId="2050"/>
            <ac:picMk id="4" creationId="{EDF4ECDA-08A3-482E-B9A8-66B2F7533A01}"/>
          </ac:picMkLst>
        </pc:picChg>
        <pc:picChg chg="del">
          <ac:chgData name="유명성" userId="a6980de3-d5ce-4299-b7c7-8d1314aec915" providerId="ADAL" clId="{7D3A9412-CBB2-4BE2-B975-F7046A4DB22C}" dt="2025-10-15T06:58:09.570" v="4268" actId="478"/>
          <ac:picMkLst>
            <pc:docMk/>
            <pc:sldMk cId="926220156" sldId="2050"/>
            <ac:picMk id="7" creationId="{E7686817-5139-4ACD-96A4-1FB347B73946}"/>
          </ac:picMkLst>
        </pc:picChg>
        <pc:picChg chg="add mod">
          <ac:chgData name="유명성" userId="a6980de3-d5ce-4299-b7c7-8d1314aec915" providerId="ADAL" clId="{7D3A9412-CBB2-4BE2-B975-F7046A4DB22C}" dt="2025-10-15T06:59:48.912" v="4280" actId="164"/>
          <ac:picMkLst>
            <pc:docMk/>
            <pc:sldMk cId="926220156" sldId="2050"/>
            <ac:picMk id="8" creationId="{9FEC7396-2B6E-42C9-83C7-73E993D7788C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5T07:04:43.307" v="4535" actId="20577"/>
        <pc:sldMkLst>
          <pc:docMk/>
          <pc:sldMk cId="1062926009" sldId="2051"/>
        </pc:sldMkLst>
        <pc:spChg chg="mod">
          <ac:chgData name="유명성" userId="a6980de3-d5ce-4299-b7c7-8d1314aec915" providerId="ADAL" clId="{7D3A9412-CBB2-4BE2-B975-F7046A4DB22C}" dt="2025-10-15T07:04:43.307" v="4535" actId="20577"/>
          <ac:spMkLst>
            <pc:docMk/>
            <pc:sldMk cId="1062926009" sldId="2051"/>
            <ac:spMk id="11" creationId="{547320A9-EF0E-411B-B798-43606D22DC55}"/>
          </ac:spMkLst>
        </pc:spChg>
        <pc:spChg chg="add mod">
          <ac:chgData name="유명성" userId="a6980de3-d5ce-4299-b7c7-8d1314aec915" providerId="ADAL" clId="{7D3A9412-CBB2-4BE2-B975-F7046A4DB22C}" dt="2025-10-15T07:02:19.810" v="4461" actId="1035"/>
          <ac:spMkLst>
            <pc:docMk/>
            <pc:sldMk cId="1062926009" sldId="2051"/>
            <ac:spMk id="12" creationId="{25A8F1E7-8A44-47A3-9903-93E46E798C9A}"/>
          </ac:spMkLst>
        </pc:spChg>
        <pc:spChg chg="add mod">
          <ac:chgData name="유명성" userId="a6980de3-d5ce-4299-b7c7-8d1314aec915" providerId="ADAL" clId="{7D3A9412-CBB2-4BE2-B975-F7046A4DB22C}" dt="2025-10-15T07:02:26.361" v="4464" actId="14100"/>
          <ac:spMkLst>
            <pc:docMk/>
            <pc:sldMk cId="1062926009" sldId="2051"/>
            <ac:spMk id="13" creationId="{977353B1-B92D-4221-88AB-283277AF20D0}"/>
          </ac:spMkLst>
        </pc:spChg>
        <pc:grpChg chg="del">
          <ac:chgData name="유명성" userId="a6980de3-d5ce-4299-b7c7-8d1314aec915" providerId="ADAL" clId="{7D3A9412-CBB2-4BE2-B975-F7046A4DB22C}" dt="2025-10-15T07:00:44.972" v="4363" actId="478"/>
          <ac:grpSpMkLst>
            <pc:docMk/>
            <pc:sldMk cId="1062926009" sldId="2051"/>
            <ac:grpSpMk id="10" creationId="{F29FD0D0-222B-48CF-9D34-9947E71A9D76}"/>
          </ac:grpSpMkLst>
        </pc:grpChg>
        <pc:picChg chg="add mod">
          <ac:chgData name="유명성" userId="a6980de3-d5ce-4299-b7c7-8d1314aec915" providerId="ADAL" clId="{7D3A9412-CBB2-4BE2-B975-F7046A4DB22C}" dt="2025-10-15T07:02:05.355" v="4455" actId="1076"/>
          <ac:picMkLst>
            <pc:docMk/>
            <pc:sldMk cId="1062926009" sldId="2051"/>
            <ac:picMk id="5" creationId="{3206A882-BF61-432A-AAF0-80F956345B7B}"/>
          </ac:picMkLst>
        </pc:picChg>
        <pc:picChg chg="add del">
          <ac:chgData name="유명성" userId="a6980de3-d5ce-4299-b7c7-8d1314aec915" providerId="ADAL" clId="{7D3A9412-CBB2-4BE2-B975-F7046A4DB22C}" dt="2025-10-15T07:02:55.624" v="4467" actId="478"/>
          <ac:picMkLst>
            <pc:docMk/>
            <pc:sldMk cId="1062926009" sldId="2051"/>
            <ac:picMk id="14" creationId="{928870C0-541B-4DB2-B06B-FAC33507A1BD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5T07:10:01.086" v="4542" actId="478"/>
        <pc:sldMkLst>
          <pc:docMk/>
          <pc:sldMk cId="726775943" sldId="2052"/>
        </pc:sldMkLst>
        <pc:spChg chg="mod">
          <ac:chgData name="유명성" userId="a6980de3-d5ce-4299-b7c7-8d1314aec915" providerId="ADAL" clId="{7D3A9412-CBB2-4BE2-B975-F7046A4DB22C}" dt="2025-10-15T07:04:50.068" v="4539"/>
          <ac:spMkLst>
            <pc:docMk/>
            <pc:sldMk cId="726775943" sldId="2052"/>
            <ac:spMk id="11" creationId="{547320A9-EF0E-411B-B798-43606D22DC55}"/>
          </ac:spMkLst>
        </pc:spChg>
        <pc:spChg chg="del">
          <ac:chgData name="유명성" userId="a6980de3-d5ce-4299-b7c7-8d1314aec915" providerId="ADAL" clId="{7D3A9412-CBB2-4BE2-B975-F7046A4DB22C}" dt="2025-10-15T07:03:08.010" v="4471" actId="478"/>
          <ac:spMkLst>
            <pc:docMk/>
            <pc:sldMk cId="726775943" sldId="2052"/>
            <ac:spMk id="12" creationId="{25A8F1E7-8A44-47A3-9903-93E46E798C9A}"/>
          </ac:spMkLst>
        </pc:spChg>
        <pc:spChg chg="mod ord">
          <ac:chgData name="유명성" userId="a6980de3-d5ce-4299-b7c7-8d1314aec915" providerId="ADAL" clId="{7D3A9412-CBB2-4BE2-B975-F7046A4DB22C}" dt="2025-10-15T07:04:13.275" v="4481" actId="164"/>
          <ac:spMkLst>
            <pc:docMk/>
            <pc:sldMk cId="726775943" sldId="2052"/>
            <ac:spMk id="13" creationId="{977353B1-B92D-4221-88AB-283277AF20D0}"/>
          </ac:spMkLst>
        </pc:spChg>
        <pc:grpChg chg="add mod">
          <ac:chgData name="유명성" userId="a6980de3-d5ce-4299-b7c7-8d1314aec915" providerId="ADAL" clId="{7D3A9412-CBB2-4BE2-B975-F7046A4DB22C}" dt="2025-10-15T07:04:27.055" v="4514" actId="1036"/>
          <ac:grpSpMkLst>
            <pc:docMk/>
            <pc:sldMk cId="726775943" sldId="2052"/>
            <ac:grpSpMk id="6" creationId="{0E0E2889-BCCC-44A2-98CA-6AE99D10730A}"/>
          </ac:grpSpMkLst>
        </pc:grpChg>
        <pc:picChg chg="add mod">
          <ac:chgData name="유명성" userId="a6980de3-d5ce-4299-b7c7-8d1314aec915" providerId="ADAL" clId="{7D3A9412-CBB2-4BE2-B975-F7046A4DB22C}" dt="2025-10-15T07:04:13.275" v="4481" actId="164"/>
          <ac:picMkLst>
            <pc:docMk/>
            <pc:sldMk cId="726775943" sldId="2052"/>
            <ac:picMk id="4" creationId="{0C3F9508-BA7D-466B-984F-71798FA1E76F}"/>
          </ac:picMkLst>
        </pc:picChg>
        <pc:picChg chg="del">
          <ac:chgData name="유명성" userId="a6980de3-d5ce-4299-b7c7-8d1314aec915" providerId="ADAL" clId="{7D3A9412-CBB2-4BE2-B975-F7046A4DB22C}" dt="2025-10-15T07:02:57.457" v="4468" actId="478"/>
          <ac:picMkLst>
            <pc:docMk/>
            <pc:sldMk cId="726775943" sldId="2052"/>
            <ac:picMk id="5" creationId="{3206A882-BF61-432A-AAF0-80F956345B7B}"/>
          </ac:picMkLst>
        </pc:picChg>
        <pc:picChg chg="add del">
          <ac:chgData name="유명성" userId="a6980de3-d5ce-4299-b7c7-8d1314aec915" providerId="ADAL" clId="{7D3A9412-CBB2-4BE2-B975-F7046A4DB22C}" dt="2025-10-15T07:10:01.086" v="4542" actId="478"/>
          <ac:picMkLst>
            <pc:docMk/>
            <pc:sldMk cId="726775943" sldId="2052"/>
            <ac:picMk id="8" creationId="{F936E414-96B9-4AB6-BA44-B7A2D41E2C9C}"/>
          </ac:picMkLst>
        </pc:picChg>
        <pc:picChg chg="mod">
          <ac:chgData name="유명성" userId="a6980de3-d5ce-4299-b7c7-8d1314aec915" providerId="ADAL" clId="{7D3A9412-CBB2-4BE2-B975-F7046A4DB22C}" dt="2025-10-15T07:04:17.511" v="4505" actId="1038"/>
          <ac:picMkLst>
            <pc:docMk/>
            <pc:sldMk cId="726775943" sldId="2052"/>
            <ac:picMk id="14" creationId="{928870C0-541B-4DB2-B06B-FAC33507A1BD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5T07:10:34.093" v="4588" actId="20577"/>
        <pc:sldMkLst>
          <pc:docMk/>
          <pc:sldMk cId="2545123385" sldId="2053"/>
        </pc:sldMkLst>
        <pc:spChg chg="add mod">
          <ac:chgData name="유명성" userId="a6980de3-d5ce-4299-b7c7-8d1314aec915" providerId="ADAL" clId="{7D3A9412-CBB2-4BE2-B975-F7046A4DB22C}" dt="2025-10-15T07:10:20.927" v="4547" actId="14100"/>
          <ac:spMkLst>
            <pc:docMk/>
            <pc:sldMk cId="2545123385" sldId="2053"/>
            <ac:spMk id="9" creationId="{F5C32025-D983-45B5-A07C-FDFE025D7F13}"/>
          </ac:spMkLst>
        </pc:spChg>
        <pc:spChg chg="add mod">
          <ac:chgData name="유명성" userId="a6980de3-d5ce-4299-b7c7-8d1314aec915" providerId="ADAL" clId="{7D3A9412-CBB2-4BE2-B975-F7046A4DB22C}" dt="2025-10-15T07:10:26.071" v="4550" actId="14100"/>
          <ac:spMkLst>
            <pc:docMk/>
            <pc:sldMk cId="2545123385" sldId="2053"/>
            <ac:spMk id="10" creationId="{49797EAA-1503-4FB3-A852-31514759D4AE}"/>
          </ac:spMkLst>
        </pc:spChg>
        <pc:spChg chg="mod">
          <ac:chgData name="유명성" userId="a6980de3-d5ce-4299-b7c7-8d1314aec915" providerId="ADAL" clId="{7D3A9412-CBB2-4BE2-B975-F7046A4DB22C}" dt="2025-10-15T07:10:34.093" v="4588" actId="20577"/>
          <ac:spMkLst>
            <pc:docMk/>
            <pc:sldMk cId="2545123385" sldId="2053"/>
            <ac:spMk id="11" creationId="{547320A9-EF0E-411B-B798-43606D22DC55}"/>
          </ac:spMkLst>
        </pc:spChg>
        <pc:grpChg chg="del">
          <ac:chgData name="유명성" userId="a6980de3-d5ce-4299-b7c7-8d1314aec915" providerId="ADAL" clId="{7D3A9412-CBB2-4BE2-B975-F7046A4DB22C}" dt="2025-10-15T07:10:02.116" v="4543" actId="478"/>
          <ac:grpSpMkLst>
            <pc:docMk/>
            <pc:sldMk cId="2545123385" sldId="2053"/>
            <ac:grpSpMk id="6" creationId="{0E0E2889-BCCC-44A2-98CA-6AE99D10730A}"/>
          </ac:grpSpMkLst>
        </pc:grpChg>
      </pc:sldChg>
      <pc:sldChg chg="addSp delSp modSp add mod">
        <pc:chgData name="유명성" userId="a6980de3-d5ce-4299-b7c7-8d1314aec915" providerId="ADAL" clId="{7D3A9412-CBB2-4BE2-B975-F7046A4DB22C}" dt="2025-10-15T07:12:48.062" v="4646" actId="478"/>
        <pc:sldMkLst>
          <pc:docMk/>
          <pc:sldMk cId="3312353163" sldId="2054"/>
        </pc:sldMkLst>
        <pc:spChg chg="mod">
          <ac:chgData name="유명성" userId="a6980de3-d5ce-4299-b7c7-8d1314aec915" providerId="ADAL" clId="{7D3A9412-CBB2-4BE2-B975-F7046A4DB22C}" dt="2025-10-15T07:11:32.250" v="4639" actId="20577"/>
          <ac:spMkLst>
            <pc:docMk/>
            <pc:sldMk cId="3312353163" sldId="2054"/>
            <ac:spMk id="11" creationId="{547320A9-EF0E-411B-B798-43606D22DC55}"/>
          </ac:spMkLst>
        </pc:spChg>
        <pc:spChg chg="add mod">
          <ac:chgData name="유명성" userId="a6980de3-d5ce-4299-b7c7-8d1314aec915" providerId="ADAL" clId="{7D3A9412-CBB2-4BE2-B975-F7046A4DB22C}" dt="2025-10-15T07:11:44.724" v="4643" actId="14100"/>
          <ac:spMkLst>
            <pc:docMk/>
            <pc:sldMk cId="3312353163" sldId="2054"/>
            <ac:spMk id="12" creationId="{EC67D1AF-4A37-437D-A39E-E4FAE47014C1}"/>
          </ac:spMkLst>
        </pc:spChg>
        <pc:grpChg chg="del">
          <ac:chgData name="유명성" userId="a6980de3-d5ce-4299-b7c7-8d1314aec915" providerId="ADAL" clId="{7D3A9412-CBB2-4BE2-B975-F7046A4DB22C}" dt="2025-10-15T07:11:15.325" v="4590" actId="478"/>
          <ac:grpSpMkLst>
            <pc:docMk/>
            <pc:sldMk cId="3312353163" sldId="2054"/>
            <ac:grpSpMk id="10" creationId="{F29FD0D0-222B-48CF-9D34-9947E71A9D76}"/>
          </ac:grpSpMkLst>
        </pc:grpChg>
        <pc:picChg chg="add mod">
          <ac:chgData name="유명성" userId="a6980de3-d5ce-4299-b7c7-8d1314aec915" providerId="ADAL" clId="{7D3A9412-CBB2-4BE2-B975-F7046A4DB22C}" dt="2025-10-15T07:11:20.206" v="4593" actId="1076"/>
          <ac:picMkLst>
            <pc:docMk/>
            <pc:sldMk cId="3312353163" sldId="2054"/>
            <ac:picMk id="5" creationId="{FAF19BAE-8780-4215-9CD1-F2FC2DE322E8}"/>
          </ac:picMkLst>
        </pc:picChg>
        <pc:picChg chg="add del">
          <ac:chgData name="유명성" userId="a6980de3-d5ce-4299-b7c7-8d1314aec915" providerId="ADAL" clId="{7D3A9412-CBB2-4BE2-B975-F7046A4DB22C}" dt="2025-10-15T07:12:48.062" v="4646" actId="478"/>
          <ac:picMkLst>
            <pc:docMk/>
            <pc:sldMk cId="3312353163" sldId="2054"/>
            <ac:picMk id="13" creationId="{DD9E5B8D-D00C-4358-A58D-C090CB2890D2}"/>
          </ac:picMkLst>
        </pc:picChg>
      </pc:sldChg>
      <pc:sldChg chg="delSp modSp add mod">
        <pc:chgData name="유명성" userId="a6980de3-d5ce-4299-b7c7-8d1314aec915" providerId="ADAL" clId="{7D3A9412-CBB2-4BE2-B975-F7046A4DB22C}" dt="2025-10-15T07:13:25.135" v="4736" actId="1076"/>
        <pc:sldMkLst>
          <pc:docMk/>
          <pc:sldMk cId="1629027702" sldId="2055"/>
        </pc:sldMkLst>
        <pc:spChg chg="mod">
          <ac:chgData name="유명성" userId="a6980de3-d5ce-4299-b7c7-8d1314aec915" providerId="ADAL" clId="{7D3A9412-CBB2-4BE2-B975-F7046A4DB22C}" dt="2025-10-15T07:13:21.501" v="4735" actId="20577"/>
          <ac:spMkLst>
            <pc:docMk/>
            <pc:sldMk cId="1629027702" sldId="2055"/>
            <ac:spMk id="11" creationId="{547320A9-EF0E-411B-B798-43606D22DC55}"/>
          </ac:spMkLst>
        </pc:spChg>
        <pc:spChg chg="del">
          <ac:chgData name="유명성" userId="a6980de3-d5ce-4299-b7c7-8d1314aec915" providerId="ADAL" clId="{7D3A9412-CBB2-4BE2-B975-F7046A4DB22C}" dt="2025-10-15T07:12:50.983" v="4648" actId="478"/>
          <ac:spMkLst>
            <pc:docMk/>
            <pc:sldMk cId="1629027702" sldId="2055"/>
            <ac:spMk id="12" creationId="{EC67D1AF-4A37-437D-A39E-E4FAE47014C1}"/>
          </ac:spMkLst>
        </pc:spChg>
        <pc:picChg chg="del">
          <ac:chgData name="유명성" userId="a6980de3-d5ce-4299-b7c7-8d1314aec915" providerId="ADAL" clId="{7D3A9412-CBB2-4BE2-B975-F7046A4DB22C}" dt="2025-10-15T07:12:49.750" v="4647" actId="478"/>
          <ac:picMkLst>
            <pc:docMk/>
            <pc:sldMk cId="1629027702" sldId="2055"/>
            <ac:picMk id="5" creationId="{FAF19BAE-8780-4215-9CD1-F2FC2DE322E8}"/>
          </ac:picMkLst>
        </pc:picChg>
        <pc:picChg chg="mod">
          <ac:chgData name="유명성" userId="a6980de3-d5ce-4299-b7c7-8d1314aec915" providerId="ADAL" clId="{7D3A9412-CBB2-4BE2-B975-F7046A4DB22C}" dt="2025-10-15T07:13:25.135" v="4736" actId="1076"/>
          <ac:picMkLst>
            <pc:docMk/>
            <pc:sldMk cId="1629027702" sldId="2055"/>
            <ac:picMk id="13" creationId="{DD9E5B8D-D00C-4358-A58D-C090CB2890D2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5T07:14:29.608" v="4859" actId="1035"/>
        <pc:sldMkLst>
          <pc:docMk/>
          <pc:sldMk cId="2358267186" sldId="2056"/>
        </pc:sldMkLst>
        <pc:spChg chg="add mod">
          <ac:chgData name="유명성" userId="a6980de3-d5ce-4299-b7c7-8d1314aec915" providerId="ADAL" clId="{7D3A9412-CBB2-4BE2-B975-F7046A4DB22C}" dt="2025-10-15T07:14:29.608" v="4859" actId="1035"/>
          <ac:spMkLst>
            <pc:docMk/>
            <pc:sldMk cId="2358267186" sldId="2056"/>
            <ac:spMk id="7" creationId="{992AA578-2C60-480A-A5E1-1316EC241FEB}"/>
          </ac:spMkLst>
        </pc:spChg>
        <pc:spChg chg="mod">
          <ac:chgData name="유명성" userId="a6980de3-d5ce-4299-b7c7-8d1314aec915" providerId="ADAL" clId="{7D3A9412-CBB2-4BE2-B975-F7046A4DB22C}" dt="2025-10-15T07:13:57.387" v="4851" actId="20577"/>
          <ac:spMkLst>
            <pc:docMk/>
            <pc:sldMk cId="2358267186" sldId="2056"/>
            <ac:spMk id="11" creationId="{547320A9-EF0E-411B-B798-43606D22DC55}"/>
          </ac:spMkLst>
        </pc:spChg>
        <pc:picChg chg="add mod">
          <ac:chgData name="유명성" userId="a6980de3-d5ce-4299-b7c7-8d1314aec915" providerId="ADAL" clId="{7D3A9412-CBB2-4BE2-B975-F7046A4DB22C}" dt="2025-10-15T07:14:19.627" v="4853" actId="1076"/>
          <ac:picMkLst>
            <pc:docMk/>
            <pc:sldMk cId="2358267186" sldId="2056"/>
            <ac:picMk id="4" creationId="{BABA2AE2-CB1A-4842-9D01-907320D0D6E7}"/>
          </ac:picMkLst>
        </pc:picChg>
        <pc:picChg chg="del">
          <ac:chgData name="유명성" userId="a6980de3-d5ce-4299-b7c7-8d1314aec915" providerId="ADAL" clId="{7D3A9412-CBB2-4BE2-B975-F7046A4DB22C}" dt="2025-10-15T07:13:36.631" v="4738" actId="478"/>
          <ac:picMkLst>
            <pc:docMk/>
            <pc:sldMk cId="2358267186" sldId="2056"/>
            <ac:picMk id="13" creationId="{DD9E5B8D-D00C-4358-A58D-C090CB2890D2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5T07:17:21.674" v="4867" actId="1076"/>
        <pc:sldMkLst>
          <pc:docMk/>
          <pc:sldMk cId="1256692395" sldId="2057"/>
        </pc:sldMkLst>
        <pc:spChg chg="del">
          <ac:chgData name="유명성" userId="a6980de3-d5ce-4299-b7c7-8d1314aec915" providerId="ADAL" clId="{7D3A9412-CBB2-4BE2-B975-F7046A4DB22C}" dt="2025-10-15T07:15:41.609" v="4862" actId="478"/>
          <ac:spMkLst>
            <pc:docMk/>
            <pc:sldMk cId="1256692395" sldId="2057"/>
            <ac:spMk id="7" creationId="{992AA578-2C60-480A-A5E1-1316EC241FEB}"/>
          </ac:spMkLst>
        </pc:spChg>
        <pc:picChg chg="del">
          <ac:chgData name="유명성" userId="a6980de3-d5ce-4299-b7c7-8d1314aec915" providerId="ADAL" clId="{7D3A9412-CBB2-4BE2-B975-F7046A4DB22C}" dt="2025-10-15T07:15:39.287" v="4861" actId="478"/>
          <ac:picMkLst>
            <pc:docMk/>
            <pc:sldMk cId="1256692395" sldId="2057"/>
            <ac:picMk id="4" creationId="{BABA2AE2-CB1A-4842-9D01-907320D0D6E7}"/>
          </ac:picMkLst>
        </pc:picChg>
        <pc:picChg chg="add mod">
          <ac:chgData name="유명성" userId="a6980de3-d5ce-4299-b7c7-8d1314aec915" providerId="ADAL" clId="{7D3A9412-CBB2-4BE2-B975-F7046A4DB22C}" dt="2025-10-15T07:17:21.674" v="4867" actId="1076"/>
          <ac:picMkLst>
            <pc:docMk/>
            <pc:sldMk cId="1256692395" sldId="2057"/>
            <ac:picMk id="5" creationId="{187DA2E1-4488-48C0-8209-0D4491D1894D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6T03:01:31.007" v="10272"/>
        <pc:sldMkLst>
          <pc:docMk/>
          <pc:sldMk cId="999109354" sldId="2058"/>
        </pc:sldMkLst>
        <pc:spChg chg="mod">
          <ac:chgData name="유명성" userId="a6980de3-d5ce-4299-b7c7-8d1314aec915" providerId="ADAL" clId="{7D3A9412-CBB2-4BE2-B975-F7046A4DB22C}" dt="2025-10-16T03:01:31.007" v="10272"/>
          <ac:spMkLst>
            <pc:docMk/>
            <pc:sldMk cId="999109354" sldId="2058"/>
            <ac:spMk id="2" creationId="{00000000-0000-0000-0000-000000000000}"/>
          </ac:spMkLst>
        </pc:spChg>
        <pc:spChg chg="add mod">
          <ac:chgData name="유명성" userId="a6980de3-d5ce-4299-b7c7-8d1314aec915" providerId="ADAL" clId="{7D3A9412-CBB2-4BE2-B975-F7046A4DB22C}" dt="2025-10-15T07:19:26.898" v="4962" actId="14100"/>
          <ac:spMkLst>
            <pc:docMk/>
            <pc:sldMk cId="999109354" sldId="2058"/>
            <ac:spMk id="9" creationId="{3AEC1F64-DAE8-4E3D-8205-5EF875A341FC}"/>
          </ac:spMkLst>
        </pc:spChg>
        <pc:spChg chg="add mod">
          <ac:chgData name="유명성" userId="a6980de3-d5ce-4299-b7c7-8d1314aec915" providerId="ADAL" clId="{7D3A9412-CBB2-4BE2-B975-F7046A4DB22C}" dt="2025-10-15T07:19:35.065" v="4965" actId="14100"/>
          <ac:spMkLst>
            <pc:docMk/>
            <pc:sldMk cId="999109354" sldId="2058"/>
            <ac:spMk id="10" creationId="{517FFEA8-03E0-4D4A-B9FF-86C14F5C4BF6}"/>
          </ac:spMkLst>
        </pc:spChg>
        <pc:spChg chg="mod">
          <ac:chgData name="유명성" userId="a6980de3-d5ce-4299-b7c7-8d1314aec915" providerId="ADAL" clId="{7D3A9412-CBB2-4BE2-B975-F7046A4DB22C}" dt="2025-10-15T07:19:05.455" v="4956" actId="20577"/>
          <ac:spMkLst>
            <pc:docMk/>
            <pc:sldMk cId="999109354" sldId="2058"/>
            <ac:spMk id="11" creationId="{547320A9-EF0E-411B-B798-43606D22DC55}"/>
          </ac:spMkLst>
        </pc:spChg>
        <pc:picChg chg="add del">
          <ac:chgData name="유명성" userId="a6980de3-d5ce-4299-b7c7-8d1314aec915" providerId="ADAL" clId="{7D3A9412-CBB2-4BE2-B975-F7046A4DB22C}" dt="2025-10-15T07:18:25.841" v="4879" actId="22"/>
          <ac:picMkLst>
            <pc:docMk/>
            <pc:sldMk cId="999109354" sldId="2058"/>
            <ac:picMk id="4" creationId="{358D0567-6E82-45A9-9D3D-0948160F824A}"/>
          </ac:picMkLst>
        </pc:picChg>
        <pc:picChg chg="del">
          <ac:chgData name="유명성" userId="a6980de3-d5ce-4299-b7c7-8d1314aec915" providerId="ADAL" clId="{7D3A9412-CBB2-4BE2-B975-F7046A4DB22C}" dt="2025-10-15T07:17:35.102" v="4877" actId="478"/>
          <ac:picMkLst>
            <pc:docMk/>
            <pc:sldMk cId="999109354" sldId="2058"/>
            <ac:picMk id="5" creationId="{187DA2E1-4488-48C0-8209-0D4491D1894D}"/>
          </ac:picMkLst>
        </pc:picChg>
        <pc:picChg chg="add mod">
          <ac:chgData name="유명성" userId="a6980de3-d5ce-4299-b7c7-8d1314aec915" providerId="ADAL" clId="{7D3A9412-CBB2-4BE2-B975-F7046A4DB22C}" dt="2025-10-15T07:18:45.717" v="4882" actId="1076"/>
          <ac:picMkLst>
            <pc:docMk/>
            <pc:sldMk cId="999109354" sldId="2058"/>
            <ac:picMk id="7" creationId="{0EDB882A-3C51-4127-9C46-E839BAC94068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6T03:01:33.136" v="10273"/>
        <pc:sldMkLst>
          <pc:docMk/>
          <pc:sldMk cId="2536161811" sldId="2059"/>
        </pc:sldMkLst>
        <pc:spChg chg="mod">
          <ac:chgData name="유명성" userId="a6980de3-d5ce-4299-b7c7-8d1314aec915" providerId="ADAL" clId="{7D3A9412-CBB2-4BE2-B975-F7046A4DB22C}" dt="2025-10-16T03:01:33.136" v="10273"/>
          <ac:spMkLst>
            <pc:docMk/>
            <pc:sldMk cId="2536161811" sldId="2059"/>
            <ac:spMk id="2" creationId="{00000000-0000-0000-0000-000000000000}"/>
          </ac:spMkLst>
        </pc:spChg>
        <pc:spChg chg="del">
          <ac:chgData name="유명성" userId="a6980de3-d5ce-4299-b7c7-8d1314aec915" providerId="ADAL" clId="{7D3A9412-CBB2-4BE2-B975-F7046A4DB22C}" dt="2025-10-15T07:20:29.940" v="4968" actId="478"/>
          <ac:spMkLst>
            <pc:docMk/>
            <pc:sldMk cId="2536161811" sldId="2059"/>
            <ac:spMk id="9" creationId="{3AEC1F64-DAE8-4E3D-8205-5EF875A341FC}"/>
          </ac:spMkLst>
        </pc:spChg>
        <pc:spChg chg="del">
          <ac:chgData name="유명성" userId="a6980de3-d5ce-4299-b7c7-8d1314aec915" providerId="ADAL" clId="{7D3A9412-CBB2-4BE2-B975-F7046A4DB22C}" dt="2025-10-15T07:20:29.940" v="4968" actId="478"/>
          <ac:spMkLst>
            <pc:docMk/>
            <pc:sldMk cId="2536161811" sldId="2059"/>
            <ac:spMk id="10" creationId="{517FFEA8-03E0-4D4A-B9FF-86C14F5C4BF6}"/>
          </ac:spMkLst>
        </pc:spChg>
        <pc:spChg chg="mod">
          <ac:chgData name="유명성" userId="a6980de3-d5ce-4299-b7c7-8d1314aec915" providerId="ADAL" clId="{7D3A9412-CBB2-4BE2-B975-F7046A4DB22C}" dt="2025-10-15T07:22:57.463" v="5064" actId="20577"/>
          <ac:spMkLst>
            <pc:docMk/>
            <pc:sldMk cId="2536161811" sldId="2059"/>
            <ac:spMk id="11" creationId="{547320A9-EF0E-411B-B798-43606D22DC55}"/>
          </ac:spMkLst>
        </pc:spChg>
        <pc:picChg chg="add mod">
          <ac:chgData name="유명성" userId="a6980de3-d5ce-4299-b7c7-8d1314aec915" providerId="ADAL" clId="{7D3A9412-CBB2-4BE2-B975-F7046A4DB22C}" dt="2025-10-15T07:22:30.453" v="4975" actId="1076"/>
          <ac:picMkLst>
            <pc:docMk/>
            <pc:sldMk cId="2536161811" sldId="2059"/>
            <ac:picMk id="4" creationId="{77C5C932-3688-48BC-B96C-5A3DAAF81676}"/>
          </ac:picMkLst>
        </pc:picChg>
        <pc:picChg chg="del">
          <ac:chgData name="유명성" userId="a6980de3-d5ce-4299-b7c7-8d1314aec915" providerId="ADAL" clId="{7D3A9412-CBB2-4BE2-B975-F7046A4DB22C}" dt="2025-10-15T07:20:28.045" v="4967" actId="478"/>
          <ac:picMkLst>
            <pc:docMk/>
            <pc:sldMk cId="2536161811" sldId="2059"/>
            <ac:picMk id="7" creationId="{0EDB882A-3C51-4127-9C46-E839BAC94068}"/>
          </ac:picMkLst>
        </pc:picChg>
      </pc:sldChg>
      <pc:sldChg chg="addSp delSp modSp add mod ord">
        <pc:chgData name="유명성" userId="a6980de3-d5ce-4299-b7c7-8d1314aec915" providerId="ADAL" clId="{7D3A9412-CBB2-4BE2-B975-F7046A4DB22C}" dt="2025-10-16T03:01:20.272" v="10271" actId="20577"/>
        <pc:sldMkLst>
          <pc:docMk/>
          <pc:sldMk cId="990720123" sldId="2060"/>
        </pc:sldMkLst>
        <pc:spChg chg="mod">
          <ac:chgData name="유명성" userId="a6980de3-d5ce-4299-b7c7-8d1314aec915" providerId="ADAL" clId="{7D3A9412-CBB2-4BE2-B975-F7046A4DB22C}" dt="2025-10-16T03:01:20.272" v="10271" actId="20577"/>
          <ac:spMkLst>
            <pc:docMk/>
            <pc:sldMk cId="990720123" sldId="2060"/>
            <ac:spMk id="11" creationId="{547320A9-EF0E-411B-B798-43606D22DC55}"/>
          </ac:spMkLst>
        </pc:spChg>
        <pc:picChg chg="del">
          <ac:chgData name="유명성" userId="a6980de3-d5ce-4299-b7c7-8d1314aec915" providerId="ADAL" clId="{7D3A9412-CBB2-4BE2-B975-F7046A4DB22C}" dt="2025-10-15T07:24:30.806" v="5066" actId="478"/>
          <ac:picMkLst>
            <pc:docMk/>
            <pc:sldMk cId="990720123" sldId="2060"/>
            <ac:picMk id="4" creationId="{77C5C932-3688-48BC-B96C-5A3DAAF81676}"/>
          </ac:picMkLst>
        </pc:picChg>
        <pc:picChg chg="add mod">
          <ac:chgData name="유명성" userId="a6980de3-d5ce-4299-b7c7-8d1314aec915" providerId="ADAL" clId="{7D3A9412-CBB2-4BE2-B975-F7046A4DB22C}" dt="2025-10-15T07:26:13.529" v="5243" actId="1076"/>
          <ac:picMkLst>
            <pc:docMk/>
            <pc:sldMk cId="990720123" sldId="2060"/>
            <ac:picMk id="5" creationId="{985C9F4E-BA58-41D8-9BDA-AF546C1F0F75}"/>
          </ac:picMkLst>
        </pc:picChg>
      </pc:sldChg>
      <pc:sldChg chg="modSp add mod">
        <pc:chgData name="유명성" userId="a6980de3-d5ce-4299-b7c7-8d1314aec915" providerId="ADAL" clId="{7D3A9412-CBB2-4BE2-B975-F7046A4DB22C}" dt="2025-10-15T08:50:10.112" v="5488" actId="20577"/>
        <pc:sldMkLst>
          <pc:docMk/>
          <pc:sldMk cId="2939434231" sldId="2061"/>
        </pc:sldMkLst>
        <pc:spChg chg="mod">
          <ac:chgData name="유명성" userId="a6980de3-d5ce-4299-b7c7-8d1314aec915" providerId="ADAL" clId="{7D3A9412-CBB2-4BE2-B975-F7046A4DB22C}" dt="2025-10-15T08:48:51.980" v="5338" actId="20577"/>
          <ac:spMkLst>
            <pc:docMk/>
            <pc:sldMk cId="2939434231" sldId="2061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5T08:50:10.112" v="5488" actId="20577"/>
          <ac:spMkLst>
            <pc:docMk/>
            <pc:sldMk cId="2939434231" sldId="2061"/>
            <ac:spMk id="11" creationId="{A696F8AF-ABEF-4E88-93D2-7AA5A2B34F74}"/>
          </ac:spMkLst>
        </pc:spChg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3868959221" sldId="2061"/>
        </pc:sldMkLst>
      </pc:sldChg>
      <pc:sldChg chg="modSp add del mod">
        <pc:chgData name="유명성" userId="a6980de3-d5ce-4299-b7c7-8d1314aec915" providerId="ADAL" clId="{7D3A9412-CBB2-4BE2-B975-F7046A4DB22C}" dt="2025-10-15T11:47:17.229" v="6630" actId="47"/>
        <pc:sldMkLst>
          <pc:docMk/>
          <pc:sldMk cId="91541859" sldId="2062"/>
        </pc:sldMkLst>
        <pc:spChg chg="mod">
          <ac:chgData name="유명성" userId="a6980de3-d5ce-4299-b7c7-8d1314aec915" providerId="ADAL" clId="{7D3A9412-CBB2-4BE2-B975-F7046A4DB22C}" dt="2025-10-15T08:50:29.360" v="5508" actId="20577"/>
          <ac:spMkLst>
            <pc:docMk/>
            <pc:sldMk cId="91541859" sldId="2062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5T11:36:29.155" v="6379" actId="20577"/>
          <ac:spMkLst>
            <pc:docMk/>
            <pc:sldMk cId="91541859" sldId="2062"/>
            <ac:spMk id="11" creationId="{A696F8AF-ABEF-4E88-93D2-7AA5A2B34F74}"/>
          </ac:spMkLst>
        </pc:spChg>
      </pc:sldChg>
      <pc:sldChg chg="modSp add mod">
        <pc:chgData name="유명성" userId="a6980de3-d5ce-4299-b7c7-8d1314aec915" providerId="ADAL" clId="{7D3A9412-CBB2-4BE2-B975-F7046A4DB22C}" dt="2025-10-15T09:00:09.269" v="5834" actId="20577"/>
        <pc:sldMkLst>
          <pc:docMk/>
          <pc:sldMk cId="4268467193" sldId="2063"/>
        </pc:sldMkLst>
        <pc:spChg chg="mod">
          <ac:chgData name="유명성" userId="a6980de3-d5ce-4299-b7c7-8d1314aec915" providerId="ADAL" clId="{7D3A9412-CBB2-4BE2-B975-F7046A4DB22C}" dt="2025-10-15T08:57:20.740" v="5649" actId="20577"/>
          <ac:spMkLst>
            <pc:docMk/>
            <pc:sldMk cId="4268467193" sldId="2063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5T09:00:09.269" v="5834" actId="20577"/>
          <ac:spMkLst>
            <pc:docMk/>
            <pc:sldMk cId="4268467193" sldId="2063"/>
            <ac:spMk id="11" creationId="{A696F8AF-ABEF-4E88-93D2-7AA5A2B34F74}"/>
          </ac:spMkLst>
        </pc:spChg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2359745065" sldId="2064"/>
        </pc:sldMkLst>
      </pc:sldChg>
      <pc:sldChg chg="modSp add mod">
        <pc:chgData name="유명성" userId="a6980de3-d5ce-4299-b7c7-8d1314aec915" providerId="ADAL" clId="{7D3A9412-CBB2-4BE2-B975-F7046A4DB22C}" dt="2025-10-15T11:37:56.881" v="6417" actId="20577"/>
        <pc:sldMkLst>
          <pc:docMk/>
          <pc:sldMk cId="3812637707" sldId="2064"/>
        </pc:sldMkLst>
        <pc:spChg chg="mod">
          <ac:chgData name="유명성" userId="a6980de3-d5ce-4299-b7c7-8d1314aec915" providerId="ADAL" clId="{7D3A9412-CBB2-4BE2-B975-F7046A4DB22C}" dt="2025-10-15T11:37:56.881" v="6417" actId="20577"/>
          <ac:spMkLst>
            <pc:docMk/>
            <pc:sldMk cId="3812637707" sldId="2064"/>
            <ac:spMk id="5" creationId="{FE23B417-2013-D34B-B926-EEA74A2A0007}"/>
          </ac:spMkLst>
        </pc:spChg>
      </pc:sldChg>
      <pc:sldChg chg="addSp delSp modSp add mod">
        <pc:chgData name="유명성" userId="a6980de3-d5ce-4299-b7c7-8d1314aec915" providerId="ADAL" clId="{7D3A9412-CBB2-4BE2-B975-F7046A4DB22C}" dt="2025-10-15T11:33:46.518" v="6221" actId="20577"/>
        <pc:sldMkLst>
          <pc:docMk/>
          <pc:sldMk cId="1081114712" sldId="2065"/>
        </pc:sldMkLst>
        <pc:spChg chg="mod">
          <ac:chgData name="유명성" userId="a6980de3-d5ce-4299-b7c7-8d1314aec915" providerId="ADAL" clId="{7D3A9412-CBB2-4BE2-B975-F7046A4DB22C}" dt="2025-10-15T11:25:12.611" v="6140" actId="20577"/>
          <ac:spMkLst>
            <pc:docMk/>
            <pc:sldMk cId="1081114712" sldId="2065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5T11:33:46.518" v="6221" actId="20577"/>
          <ac:spMkLst>
            <pc:docMk/>
            <pc:sldMk cId="1081114712" sldId="2065"/>
            <ac:spMk id="5" creationId="{FE23B417-2013-D34B-B926-EEA74A2A0007}"/>
          </ac:spMkLst>
        </pc:spChg>
        <pc:picChg chg="add del">
          <ac:chgData name="유명성" userId="a6980de3-d5ce-4299-b7c7-8d1314aec915" providerId="ADAL" clId="{7D3A9412-CBB2-4BE2-B975-F7046A4DB22C}" dt="2025-10-15T11:30:45.170" v="6219" actId="478"/>
          <ac:picMkLst>
            <pc:docMk/>
            <pc:sldMk cId="1081114712" sldId="2065"/>
            <ac:picMk id="2050" creationId="{F986189A-C29C-43A7-B101-8861F6CD831F}"/>
          </ac:picMkLst>
        </pc:picChg>
      </pc:sldChg>
      <pc:sldChg chg="delSp modSp add mod">
        <pc:chgData name="유명성" userId="a6980de3-d5ce-4299-b7c7-8d1314aec915" providerId="ADAL" clId="{7D3A9412-CBB2-4BE2-B975-F7046A4DB22C}" dt="2025-10-15T11:36:13.166" v="6377" actId="1076"/>
        <pc:sldMkLst>
          <pc:docMk/>
          <pc:sldMk cId="2801709452" sldId="2066"/>
        </pc:sldMkLst>
        <pc:spChg chg="del">
          <ac:chgData name="유명성" userId="a6980de3-d5ce-4299-b7c7-8d1314aec915" providerId="ADAL" clId="{7D3A9412-CBB2-4BE2-B975-F7046A4DB22C}" dt="2025-10-15T11:35:30.923" v="6367" actId="478"/>
          <ac:spMkLst>
            <pc:docMk/>
            <pc:sldMk cId="2801709452" sldId="2066"/>
            <ac:spMk id="5" creationId="{FE23B417-2013-D34B-B926-EEA74A2A0007}"/>
          </ac:spMkLst>
        </pc:spChg>
        <pc:picChg chg="mod">
          <ac:chgData name="유명성" userId="a6980de3-d5ce-4299-b7c7-8d1314aec915" providerId="ADAL" clId="{7D3A9412-CBB2-4BE2-B975-F7046A4DB22C}" dt="2025-10-15T11:36:13.166" v="6377" actId="1076"/>
          <ac:picMkLst>
            <pc:docMk/>
            <pc:sldMk cId="2801709452" sldId="2066"/>
            <ac:picMk id="2050" creationId="{F986189A-C29C-43A7-B101-8861F6CD831F}"/>
          </ac:picMkLst>
        </pc:picChg>
      </pc:sldChg>
      <pc:sldChg chg="addSp modSp add mod">
        <pc:chgData name="유명성" userId="a6980de3-d5ce-4299-b7c7-8d1314aec915" providerId="ADAL" clId="{7D3A9412-CBB2-4BE2-B975-F7046A4DB22C}" dt="2025-10-15T11:35:22.813" v="6366" actId="1076"/>
        <pc:sldMkLst>
          <pc:docMk/>
          <pc:sldMk cId="3085501218" sldId="2067"/>
        </pc:sldMkLst>
        <pc:spChg chg="mod">
          <ac:chgData name="유명성" userId="a6980de3-d5ce-4299-b7c7-8d1314aec915" providerId="ADAL" clId="{7D3A9412-CBB2-4BE2-B975-F7046A4DB22C}" dt="2025-10-15T11:35:15.708" v="6365" actId="20577"/>
          <ac:spMkLst>
            <pc:docMk/>
            <pc:sldMk cId="3085501218" sldId="2067"/>
            <ac:spMk id="5" creationId="{FE23B417-2013-D34B-B926-EEA74A2A0007}"/>
          </ac:spMkLst>
        </pc:spChg>
        <pc:picChg chg="add mod">
          <ac:chgData name="유명성" userId="a6980de3-d5ce-4299-b7c7-8d1314aec915" providerId="ADAL" clId="{7D3A9412-CBB2-4BE2-B975-F7046A4DB22C}" dt="2025-10-15T11:35:22.813" v="6366" actId="1076"/>
          <ac:picMkLst>
            <pc:docMk/>
            <pc:sldMk cId="3085501218" sldId="2067"/>
            <ac:picMk id="5122" creationId="{360BD3FB-A122-46E9-A1F7-87D7A99AFA85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6T02:43:47.330" v="10208" actId="20577"/>
        <pc:sldMkLst>
          <pc:docMk/>
          <pc:sldMk cId="743643023" sldId="2068"/>
        </pc:sldMkLst>
        <pc:spChg chg="mod">
          <ac:chgData name="유명성" userId="a6980de3-d5ce-4299-b7c7-8d1314aec915" providerId="ADAL" clId="{7D3A9412-CBB2-4BE2-B975-F7046A4DB22C}" dt="2025-10-15T11:42:53.020" v="6457" actId="20577"/>
          <ac:spMkLst>
            <pc:docMk/>
            <pc:sldMk cId="743643023" sldId="2068"/>
            <ac:spMk id="2" creationId="{00000000-0000-0000-0000-000000000000}"/>
          </ac:spMkLst>
        </pc:spChg>
        <pc:spChg chg="add del">
          <ac:chgData name="유명성" userId="a6980de3-d5ce-4299-b7c7-8d1314aec915" providerId="ADAL" clId="{7D3A9412-CBB2-4BE2-B975-F7046A4DB22C}" dt="2025-10-15T11:45:15.177" v="6542"/>
          <ac:spMkLst>
            <pc:docMk/>
            <pc:sldMk cId="743643023" sldId="2068"/>
            <ac:spMk id="3" creationId="{AC267208-08CE-423B-8BE3-074B215D79E8}"/>
          </ac:spMkLst>
        </pc:spChg>
        <pc:spChg chg="add del mod">
          <ac:chgData name="유명성" userId="a6980de3-d5ce-4299-b7c7-8d1314aec915" providerId="ADAL" clId="{7D3A9412-CBB2-4BE2-B975-F7046A4DB22C}" dt="2025-10-15T11:45:53.022" v="6579"/>
          <ac:spMkLst>
            <pc:docMk/>
            <pc:sldMk cId="743643023" sldId="2068"/>
            <ac:spMk id="4" creationId="{9FA62584-44EA-4C30-9196-98758B68F008}"/>
          </ac:spMkLst>
        </pc:spChg>
        <pc:spChg chg="mod">
          <ac:chgData name="유명성" userId="a6980de3-d5ce-4299-b7c7-8d1314aec915" providerId="ADAL" clId="{7D3A9412-CBB2-4BE2-B975-F7046A4DB22C}" dt="2025-10-16T02:43:47.330" v="10208" actId="20577"/>
          <ac:spMkLst>
            <pc:docMk/>
            <pc:sldMk cId="743643023" sldId="2068"/>
            <ac:spMk id="11" creationId="{A696F8AF-ABEF-4E88-93D2-7AA5A2B34F74}"/>
          </ac:spMkLst>
        </pc:spChg>
      </pc:sldChg>
      <pc:sldChg chg="add del">
        <pc:chgData name="유명성" userId="a6980de3-d5ce-4299-b7c7-8d1314aec915" providerId="ADAL" clId="{7D3A9412-CBB2-4BE2-B975-F7046A4DB22C}" dt="2025-10-15T11:34:12.957" v="6244"/>
        <pc:sldMkLst>
          <pc:docMk/>
          <pc:sldMk cId="1268169294" sldId="2068"/>
        </pc:sldMkLst>
      </pc:sldChg>
      <pc:sldChg chg="addSp delSp add mod">
        <pc:chgData name="유명성" userId="a6980de3-d5ce-4299-b7c7-8d1314aec915" providerId="ADAL" clId="{7D3A9412-CBB2-4BE2-B975-F7046A4DB22C}" dt="2025-10-15T11:53:59.493" v="6633"/>
        <pc:sldMkLst>
          <pc:docMk/>
          <pc:sldMk cId="187546651" sldId="2069"/>
        </pc:sldMkLst>
        <pc:spChg chg="del">
          <ac:chgData name="유명성" userId="a6980de3-d5ce-4299-b7c7-8d1314aec915" providerId="ADAL" clId="{7D3A9412-CBB2-4BE2-B975-F7046A4DB22C}" dt="2025-10-15T11:52:35.491" v="6632" actId="478"/>
          <ac:spMkLst>
            <pc:docMk/>
            <pc:sldMk cId="187546651" sldId="2069"/>
            <ac:spMk id="11" creationId="{A696F8AF-ABEF-4E88-93D2-7AA5A2B34F74}"/>
          </ac:spMkLst>
        </pc:spChg>
        <pc:picChg chg="add">
          <ac:chgData name="유명성" userId="a6980de3-d5ce-4299-b7c7-8d1314aec915" providerId="ADAL" clId="{7D3A9412-CBB2-4BE2-B975-F7046A4DB22C}" dt="2025-10-15T11:53:59.493" v="6633"/>
          <ac:picMkLst>
            <pc:docMk/>
            <pc:sldMk cId="187546651" sldId="2069"/>
            <ac:picMk id="8194" creationId="{BF270399-D21C-4FF6-AD58-1A3B4AAFE60F}"/>
          </ac:picMkLst>
        </pc:picChg>
      </pc:sldChg>
      <pc:sldChg chg="addSp delSp add">
        <pc:chgData name="유명성" userId="a6980de3-d5ce-4299-b7c7-8d1314aec915" providerId="ADAL" clId="{7D3A9412-CBB2-4BE2-B975-F7046A4DB22C}" dt="2025-10-15T11:54:12.550" v="6636"/>
        <pc:sldMkLst>
          <pc:docMk/>
          <pc:sldMk cId="90354642" sldId="2070"/>
        </pc:sldMkLst>
        <pc:picChg chg="del">
          <ac:chgData name="유명성" userId="a6980de3-d5ce-4299-b7c7-8d1314aec915" providerId="ADAL" clId="{7D3A9412-CBB2-4BE2-B975-F7046A4DB22C}" dt="2025-10-15T11:54:07.111" v="6635" actId="478"/>
          <ac:picMkLst>
            <pc:docMk/>
            <pc:sldMk cId="90354642" sldId="2070"/>
            <ac:picMk id="8194" creationId="{BF270399-D21C-4FF6-AD58-1A3B4AAFE60F}"/>
          </ac:picMkLst>
        </pc:picChg>
        <pc:picChg chg="add">
          <ac:chgData name="유명성" userId="a6980de3-d5ce-4299-b7c7-8d1314aec915" providerId="ADAL" clId="{7D3A9412-CBB2-4BE2-B975-F7046A4DB22C}" dt="2025-10-15T11:54:12.550" v="6636"/>
          <ac:picMkLst>
            <pc:docMk/>
            <pc:sldMk cId="90354642" sldId="2070"/>
            <ac:picMk id="9218" creationId="{99ADE78F-4239-4DE3-A3AB-5E5057D6CBF9}"/>
          </ac:picMkLst>
        </pc:picChg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3319885494" sldId="2071"/>
        </pc:sldMkLst>
      </pc:sldChg>
      <pc:sldChg chg="modSp add mod">
        <pc:chgData name="유명성" userId="a6980de3-d5ce-4299-b7c7-8d1314aec915" providerId="ADAL" clId="{7D3A9412-CBB2-4BE2-B975-F7046A4DB22C}" dt="2025-10-16T01:06:44.778" v="7374" actId="115"/>
        <pc:sldMkLst>
          <pc:docMk/>
          <pc:sldMk cId="3542845836" sldId="2071"/>
        </pc:sldMkLst>
        <pc:spChg chg="mod">
          <ac:chgData name="유명성" userId="a6980de3-d5ce-4299-b7c7-8d1314aec915" providerId="ADAL" clId="{7D3A9412-CBB2-4BE2-B975-F7046A4DB22C}" dt="2025-10-16T01:02:30.316" v="6652" actId="20577"/>
          <ac:spMkLst>
            <pc:docMk/>
            <pc:sldMk cId="3542845836" sldId="2071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6T01:06:44.778" v="7374" actId="115"/>
          <ac:spMkLst>
            <pc:docMk/>
            <pc:sldMk cId="3542845836" sldId="2071"/>
            <ac:spMk id="23" creationId="{A1D9DA5C-214D-684C-A341-ED7090DE17B6}"/>
          </ac:spMkLst>
        </pc:spChg>
      </pc:sldChg>
      <pc:sldChg chg="delSp modSp add del mod">
        <pc:chgData name="유명성" userId="a6980de3-d5ce-4299-b7c7-8d1314aec915" providerId="ADAL" clId="{7D3A9412-CBB2-4BE2-B975-F7046A4DB22C}" dt="2025-10-16T02:57:11.612" v="10212" actId="47"/>
        <pc:sldMkLst>
          <pc:docMk/>
          <pc:sldMk cId="3769081798" sldId="2072"/>
        </pc:sldMkLst>
        <pc:spChg chg="mod">
          <ac:chgData name="유명성" userId="a6980de3-d5ce-4299-b7c7-8d1314aec915" providerId="ADAL" clId="{7D3A9412-CBB2-4BE2-B975-F7046A4DB22C}" dt="2025-10-16T01:26:31.158" v="7415" actId="20577"/>
          <ac:spMkLst>
            <pc:docMk/>
            <pc:sldMk cId="3769081798" sldId="2072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6T01:26:41.451" v="7419" actId="20577"/>
          <ac:spMkLst>
            <pc:docMk/>
            <pc:sldMk cId="3769081798" sldId="2072"/>
            <ac:spMk id="11" creationId="{547320A9-EF0E-411B-B798-43606D22DC55}"/>
          </ac:spMkLst>
        </pc:spChg>
        <pc:picChg chg="del">
          <ac:chgData name="유명성" userId="a6980de3-d5ce-4299-b7c7-8d1314aec915" providerId="ADAL" clId="{7D3A9412-CBB2-4BE2-B975-F7046A4DB22C}" dt="2025-10-16T01:26:32.667" v="7416" actId="478"/>
          <ac:picMkLst>
            <pc:docMk/>
            <pc:sldMk cId="3769081798" sldId="2072"/>
            <ac:picMk id="5" creationId="{985C9F4E-BA58-41D8-9BDA-AF546C1F0F75}"/>
          </ac:picMkLst>
        </pc:picChg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4045251451" sldId="2072"/>
        </pc:sldMkLst>
      </pc:sldChg>
      <pc:sldChg chg="addSp delSp modSp add mod">
        <pc:chgData name="유명성" userId="a6980de3-d5ce-4299-b7c7-8d1314aec915" providerId="ADAL" clId="{7D3A9412-CBB2-4BE2-B975-F7046A4DB22C}" dt="2025-10-16T02:57:17.625" v="10224" actId="20577"/>
        <pc:sldMkLst>
          <pc:docMk/>
          <pc:sldMk cId="169492550" sldId="2073"/>
        </pc:sldMkLst>
        <pc:spChg chg="mod">
          <ac:chgData name="유명성" userId="a6980de3-d5ce-4299-b7c7-8d1314aec915" providerId="ADAL" clId="{7D3A9412-CBB2-4BE2-B975-F7046A4DB22C}" dt="2025-10-16T02:57:17.625" v="10224" actId="20577"/>
          <ac:spMkLst>
            <pc:docMk/>
            <pc:sldMk cId="169492550" sldId="2073"/>
            <ac:spMk id="2" creationId="{00000000-0000-0000-0000-000000000000}"/>
          </ac:spMkLst>
        </pc:spChg>
        <pc:spChg chg="add mod">
          <ac:chgData name="유명성" userId="a6980de3-d5ce-4299-b7c7-8d1314aec915" providerId="ADAL" clId="{7D3A9412-CBB2-4BE2-B975-F7046A4DB22C}" dt="2025-10-16T01:30:37.341" v="7463" actId="208"/>
          <ac:spMkLst>
            <pc:docMk/>
            <pc:sldMk cId="169492550" sldId="2073"/>
            <ac:spMk id="7" creationId="{8B58385B-4DD0-4719-8B97-5F8BA8F4E047}"/>
          </ac:spMkLst>
        </pc:spChg>
        <pc:spChg chg="add del mod">
          <ac:chgData name="유명성" userId="a6980de3-d5ce-4299-b7c7-8d1314aec915" providerId="ADAL" clId="{7D3A9412-CBB2-4BE2-B975-F7046A4DB22C}" dt="2025-10-16T01:30:16.652" v="7460" actId="478"/>
          <ac:spMkLst>
            <pc:docMk/>
            <pc:sldMk cId="169492550" sldId="2073"/>
            <ac:spMk id="8" creationId="{8D94E78C-ED2A-4EFF-97B2-BAC8F961B05B}"/>
          </ac:spMkLst>
        </pc:spChg>
        <pc:spChg chg="add mod">
          <ac:chgData name="유명성" userId="a6980de3-d5ce-4299-b7c7-8d1314aec915" providerId="ADAL" clId="{7D3A9412-CBB2-4BE2-B975-F7046A4DB22C}" dt="2025-10-16T01:31:05.634" v="7511" actId="14100"/>
          <ac:spMkLst>
            <pc:docMk/>
            <pc:sldMk cId="169492550" sldId="2073"/>
            <ac:spMk id="10" creationId="{5BD78BB6-E472-4E71-9DA0-E06C537CEEB7}"/>
          </ac:spMkLst>
        </pc:spChg>
        <pc:spChg chg="add mod">
          <ac:chgData name="유명성" userId="a6980de3-d5ce-4299-b7c7-8d1314aec915" providerId="ADAL" clId="{7D3A9412-CBB2-4BE2-B975-F7046A4DB22C}" dt="2025-10-16T01:31:12.241" v="7514" actId="14100"/>
          <ac:spMkLst>
            <pc:docMk/>
            <pc:sldMk cId="169492550" sldId="2073"/>
            <ac:spMk id="12" creationId="{79229C68-F167-4FD8-A362-BB7017ADF399}"/>
          </ac:spMkLst>
        </pc:spChg>
        <pc:spChg chg="add del mod">
          <ac:chgData name="유명성" userId="a6980de3-d5ce-4299-b7c7-8d1314aec915" providerId="ADAL" clId="{7D3A9412-CBB2-4BE2-B975-F7046A4DB22C}" dt="2025-10-16T01:31:34.133" v="7516"/>
          <ac:spMkLst>
            <pc:docMk/>
            <pc:sldMk cId="169492550" sldId="2073"/>
            <ac:spMk id="13" creationId="{6A5E0493-D889-4268-B78E-486443344F05}"/>
          </ac:spMkLst>
        </pc:spChg>
        <pc:spChg chg="add mod">
          <ac:chgData name="유명성" userId="a6980de3-d5ce-4299-b7c7-8d1314aec915" providerId="ADAL" clId="{7D3A9412-CBB2-4BE2-B975-F7046A4DB22C}" dt="2025-10-16T02:13:03.727" v="9585" actId="20577"/>
          <ac:spMkLst>
            <pc:docMk/>
            <pc:sldMk cId="169492550" sldId="2073"/>
            <ac:spMk id="14" creationId="{6B9F986F-273A-4801-9553-BF429C4DD3D6}"/>
          </ac:spMkLst>
        </pc:spChg>
        <pc:spChg chg="add mod">
          <ac:chgData name="유명성" userId="a6980de3-d5ce-4299-b7c7-8d1314aec915" providerId="ADAL" clId="{7D3A9412-CBB2-4BE2-B975-F7046A4DB22C}" dt="2025-10-16T01:33:07.758" v="7684" actId="20577"/>
          <ac:spMkLst>
            <pc:docMk/>
            <pc:sldMk cId="169492550" sldId="2073"/>
            <ac:spMk id="15" creationId="{B1B055E7-2CFC-404B-8379-8F095743E007}"/>
          </ac:spMkLst>
        </pc:spChg>
        <pc:spChg chg="add mod">
          <ac:chgData name="유명성" userId="a6980de3-d5ce-4299-b7c7-8d1314aec915" providerId="ADAL" clId="{7D3A9412-CBB2-4BE2-B975-F7046A4DB22C}" dt="2025-10-16T01:33:21.855" v="7723" actId="20577"/>
          <ac:spMkLst>
            <pc:docMk/>
            <pc:sldMk cId="169492550" sldId="2073"/>
            <ac:spMk id="16" creationId="{ED2C57E9-E93C-4389-8FD1-F4E030718490}"/>
          </ac:spMkLst>
        </pc:spChg>
        <pc:picChg chg="add del mod">
          <ac:chgData name="유명성" userId="a6980de3-d5ce-4299-b7c7-8d1314aec915" providerId="ADAL" clId="{7D3A9412-CBB2-4BE2-B975-F7046A4DB22C}" dt="2025-10-16T01:28:08.645" v="7429" actId="478"/>
          <ac:picMkLst>
            <pc:docMk/>
            <pc:sldMk cId="169492550" sldId="2073"/>
            <ac:picMk id="4" creationId="{E7F08E0C-1FD0-47C0-B42C-1CC1A027BDD3}"/>
          </ac:picMkLst>
        </pc:picChg>
        <pc:picChg chg="add mod">
          <ac:chgData name="유명성" userId="a6980de3-d5ce-4299-b7c7-8d1314aec915" providerId="ADAL" clId="{7D3A9412-CBB2-4BE2-B975-F7046A4DB22C}" dt="2025-10-16T01:28:28.760" v="7431" actId="1076"/>
          <ac:picMkLst>
            <pc:docMk/>
            <pc:sldMk cId="169492550" sldId="2073"/>
            <ac:picMk id="6" creationId="{83C8E8D6-3F59-402F-8CDA-8A50AB5B0BD2}"/>
          </ac:picMkLst>
        </pc:picChg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713747220" sldId="2073"/>
        </pc:sldMkLst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446490394" sldId="2074"/>
        </pc:sldMkLst>
      </pc:sldChg>
      <pc:sldChg chg="addSp delSp modSp add mod">
        <pc:chgData name="유명성" userId="a6980de3-d5ce-4299-b7c7-8d1314aec915" providerId="ADAL" clId="{7D3A9412-CBB2-4BE2-B975-F7046A4DB22C}" dt="2025-10-16T02:57:20.250" v="10225"/>
        <pc:sldMkLst>
          <pc:docMk/>
          <pc:sldMk cId="3364438409" sldId="2074"/>
        </pc:sldMkLst>
        <pc:spChg chg="mod">
          <ac:chgData name="유명성" userId="a6980de3-d5ce-4299-b7c7-8d1314aec915" providerId="ADAL" clId="{7D3A9412-CBB2-4BE2-B975-F7046A4DB22C}" dt="2025-10-16T02:57:20.250" v="10225"/>
          <ac:spMkLst>
            <pc:docMk/>
            <pc:sldMk cId="3364438409" sldId="2074"/>
            <ac:spMk id="2" creationId="{00000000-0000-0000-0000-000000000000}"/>
          </ac:spMkLst>
        </pc:spChg>
        <pc:spChg chg="del">
          <ac:chgData name="유명성" userId="a6980de3-d5ce-4299-b7c7-8d1314aec915" providerId="ADAL" clId="{7D3A9412-CBB2-4BE2-B975-F7046A4DB22C}" dt="2025-10-16T01:33:35.280" v="7725" actId="478"/>
          <ac:spMkLst>
            <pc:docMk/>
            <pc:sldMk cId="3364438409" sldId="2074"/>
            <ac:spMk id="7" creationId="{8B58385B-4DD0-4719-8B97-5F8BA8F4E047}"/>
          </ac:spMkLst>
        </pc:spChg>
        <pc:spChg chg="del">
          <ac:chgData name="유명성" userId="a6980de3-d5ce-4299-b7c7-8d1314aec915" providerId="ADAL" clId="{7D3A9412-CBB2-4BE2-B975-F7046A4DB22C}" dt="2025-10-16T01:33:35.280" v="7725" actId="478"/>
          <ac:spMkLst>
            <pc:docMk/>
            <pc:sldMk cId="3364438409" sldId="2074"/>
            <ac:spMk id="10" creationId="{5BD78BB6-E472-4E71-9DA0-E06C537CEEB7}"/>
          </ac:spMkLst>
        </pc:spChg>
        <pc:spChg chg="del">
          <ac:chgData name="유명성" userId="a6980de3-d5ce-4299-b7c7-8d1314aec915" providerId="ADAL" clId="{7D3A9412-CBB2-4BE2-B975-F7046A4DB22C}" dt="2025-10-16T01:33:35.280" v="7725" actId="478"/>
          <ac:spMkLst>
            <pc:docMk/>
            <pc:sldMk cId="3364438409" sldId="2074"/>
            <ac:spMk id="11" creationId="{547320A9-EF0E-411B-B798-43606D22DC55}"/>
          </ac:spMkLst>
        </pc:spChg>
        <pc:spChg chg="del">
          <ac:chgData name="유명성" userId="a6980de3-d5ce-4299-b7c7-8d1314aec915" providerId="ADAL" clId="{7D3A9412-CBB2-4BE2-B975-F7046A4DB22C}" dt="2025-10-16T01:33:35.280" v="7725" actId="478"/>
          <ac:spMkLst>
            <pc:docMk/>
            <pc:sldMk cId="3364438409" sldId="2074"/>
            <ac:spMk id="12" creationId="{79229C68-F167-4FD8-A362-BB7017ADF399}"/>
          </ac:spMkLst>
        </pc:spChg>
        <pc:spChg chg="del">
          <ac:chgData name="유명성" userId="a6980de3-d5ce-4299-b7c7-8d1314aec915" providerId="ADAL" clId="{7D3A9412-CBB2-4BE2-B975-F7046A4DB22C}" dt="2025-10-16T01:33:35.280" v="7725" actId="478"/>
          <ac:spMkLst>
            <pc:docMk/>
            <pc:sldMk cId="3364438409" sldId="2074"/>
            <ac:spMk id="14" creationId="{6B9F986F-273A-4801-9553-BF429C4DD3D6}"/>
          </ac:spMkLst>
        </pc:spChg>
        <pc:spChg chg="del">
          <ac:chgData name="유명성" userId="a6980de3-d5ce-4299-b7c7-8d1314aec915" providerId="ADAL" clId="{7D3A9412-CBB2-4BE2-B975-F7046A4DB22C}" dt="2025-10-16T01:33:35.280" v="7725" actId="478"/>
          <ac:spMkLst>
            <pc:docMk/>
            <pc:sldMk cId="3364438409" sldId="2074"/>
            <ac:spMk id="15" creationId="{B1B055E7-2CFC-404B-8379-8F095743E007}"/>
          </ac:spMkLst>
        </pc:spChg>
        <pc:spChg chg="del">
          <ac:chgData name="유명성" userId="a6980de3-d5ce-4299-b7c7-8d1314aec915" providerId="ADAL" clId="{7D3A9412-CBB2-4BE2-B975-F7046A4DB22C}" dt="2025-10-16T01:33:35.280" v="7725" actId="478"/>
          <ac:spMkLst>
            <pc:docMk/>
            <pc:sldMk cId="3364438409" sldId="2074"/>
            <ac:spMk id="16" creationId="{ED2C57E9-E93C-4389-8FD1-F4E030718490}"/>
          </ac:spMkLst>
        </pc:spChg>
        <pc:picChg chg="add mod">
          <ac:chgData name="유명성" userId="a6980de3-d5ce-4299-b7c7-8d1314aec915" providerId="ADAL" clId="{7D3A9412-CBB2-4BE2-B975-F7046A4DB22C}" dt="2025-10-16T01:33:59.655" v="7730" actId="1076"/>
          <ac:picMkLst>
            <pc:docMk/>
            <pc:sldMk cId="3364438409" sldId="2074"/>
            <ac:picMk id="4" creationId="{169DEFDD-7618-4A03-987E-AC1228E6FE24}"/>
          </ac:picMkLst>
        </pc:picChg>
        <pc:picChg chg="del">
          <ac:chgData name="유명성" userId="a6980de3-d5ce-4299-b7c7-8d1314aec915" providerId="ADAL" clId="{7D3A9412-CBB2-4BE2-B975-F7046A4DB22C}" dt="2025-10-16T01:33:35.280" v="7725" actId="478"/>
          <ac:picMkLst>
            <pc:docMk/>
            <pc:sldMk cId="3364438409" sldId="2074"/>
            <ac:picMk id="6" creationId="{83C8E8D6-3F59-402F-8CDA-8A50AB5B0BD2}"/>
          </ac:picMkLst>
        </pc:picChg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1805021305" sldId="2075"/>
        </pc:sldMkLst>
      </pc:sldChg>
      <pc:sldChg chg="addSp delSp modSp add mod">
        <pc:chgData name="유명성" userId="a6980de3-d5ce-4299-b7c7-8d1314aec915" providerId="ADAL" clId="{7D3A9412-CBB2-4BE2-B975-F7046A4DB22C}" dt="2025-10-16T01:46:06.675" v="8373" actId="20577"/>
        <pc:sldMkLst>
          <pc:docMk/>
          <pc:sldMk cId="3900965416" sldId="2075"/>
        </pc:sldMkLst>
        <pc:spChg chg="mod">
          <ac:chgData name="유명성" userId="a6980de3-d5ce-4299-b7c7-8d1314aec915" providerId="ADAL" clId="{7D3A9412-CBB2-4BE2-B975-F7046A4DB22C}" dt="2025-10-16T01:36:08.806" v="7763" actId="20577"/>
          <ac:spMkLst>
            <pc:docMk/>
            <pc:sldMk cId="3900965416" sldId="2075"/>
            <ac:spMk id="2" creationId="{00000000-0000-0000-0000-000000000000}"/>
          </ac:spMkLst>
        </pc:spChg>
        <pc:spChg chg="add mod">
          <ac:chgData name="유명성" userId="a6980de3-d5ce-4299-b7c7-8d1314aec915" providerId="ADAL" clId="{7D3A9412-CBB2-4BE2-B975-F7046A4DB22C}" dt="2025-10-16T01:34:15.408" v="7733"/>
          <ac:spMkLst>
            <pc:docMk/>
            <pc:sldMk cId="3900965416" sldId="2075"/>
            <ac:spMk id="5" creationId="{34BADBB7-563D-4490-9A08-7BE463A46B6A}"/>
          </ac:spMkLst>
        </pc:spChg>
        <pc:spChg chg="add mod">
          <ac:chgData name="유명성" userId="a6980de3-d5ce-4299-b7c7-8d1314aec915" providerId="ADAL" clId="{7D3A9412-CBB2-4BE2-B975-F7046A4DB22C}" dt="2025-10-16T01:37:10.455" v="7768" actId="14100"/>
          <ac:spMkLst>
            <pc:docMk/>
            <pc:sldMk cId="3900965416" sldId="2075"/>
            <ac:spMk id="9" creationId="{AF51D53B-8FAC-43EC-A51B-7F08E6534028}"/>
          </ac:spMkLst>
        </pc:spChg>
        <pc:spChg chg="add mod">
          <ac:chgData name="유명성" userId="a6980de3-d5ce-4299-b7c7-8d1314aec915" providerId="ADAL" clId="{7D3A9412-CBB2-4BE2-B975-F7046A4DB22C}" dt="2025-10-16T01:39:36.329" v="7783" actId="1035"/>
          <ac:spMkLst>
            <pc:docMk/>
            <pc:sldMk cId="3900965416" sldId="2075"/>
            <ac:spMk id="10" creationId="{1524D27B-AB79-4B6E-8F62-49D614B9A459}"/>
          </ac:spMkLst>
        </pc:spChg>
        <pc:spChg chg="add mod">
          <ac:chgData name="유명성" userId="a6980de3-d5ce-4299-b7c7-8d1314aec915" providerId="ADAL" clId="{7D3A9412-CBB2-4BE2-B975-F7046A4DB22C}" dt="2025-10-16T01:43:27.042" v="8084" actId="207"/>
          <ac:spMkLst>
            <pc:docMk/>
            <pc:sldMk cId="3900965416" sldId="2075"/>
            <ac:spMk id="11" creationId="{FD01A081-52C8-4678-A03E-F42AD63103D7}"/>
          </ac:spMkLst>
        </pc:spChg>
        <pc:spChg chg="add mod">
          <ac:chgData name="유명성" userId="a6980de3-d5ce-4299-b7c7-8d1314aec915" providerId="ADAL" clId="{7D3A9412-CBB2-4BE2-B975-F7046A4DB22C}" dt="2025-10-16T01:42:33.993" v="7947" actId="14100"/>
          <ac:spMkLst>
            <pc:docMk/>
            <pc:sldMk cId="3900965416" sldId="2075"/>
            <ac:spMk id="12" creationId="{E7D67910-3EFD-4587-980F-B9612CD03E18}"/>
          </ac:spMkLst>
        </pc:spChg>
        <pc:spChg chg="add mod">
          <ac:chgData name="유명성" userId="a6980de3-d5ce-4299-b7c7-8d1314aec915" providerId="ADAL" clId="{7D3A9412-CBB2-4BE2-B975-F7046A4DB22C}" dt="2025-10-16T01:43:09.312" v="8062" actId="20577"/>
          <ac:spMkLst>
            <pc:docMk/>
            <pc:sldMk cId="3900965416" sldId="2075"/>
            <ac:spMk id="13" creationId="{7D7D36D2-453C-47DE-B6BA-DF720ABD0869}"/>
          </ac:spMkLst>
        </pc:spChg>
        <pc:spChg chg="add mod">
          <ac:chgData name="유명성" userId="a6980de3-d5ce-4299-b7c7-8d1314aec915" providerId="ADAL" clId="{7D3A9412-CBB2-4BE2-B975-F7046A4DB22C}" dt="2025-10-16T01:46:06.675" v="8373" actId="20577"/>
          <ac:spMkLst>
            <pc:docMk/>
            <pc:sldMk cId="3900965416" sldId="2075"/>
            <ac:spMk id="14" creationId="{CDE5EC99-D994-48E9-B00C-84A26A64D285}"/>
          </ac:spMkLst>
        </pc:spChg>
        <pc:picChg chg="del">
          <ac:chgData name="유명성" userId="a6980de3-d5ce-4299-b7c7-8d1314aec915" providerId="ADAL" clId="{7D3A9412-CBB2-4BE2-B975-F7046A4DB22C}" dt="2025-10-16T01:34:12.343" v="7732" actId="478"/>
          <ac:picMkLst>
            <pc:docMk/>
            <pc:sldMk cId="3900965416" sldId="2075"/>
            <ac:picMk id="4" creationId="{169DEFDD-7618-4A03-987E-AC1228E6FE24}"/>
          </ac:picMkLst>
        </pc:picChg>
        <pc:picChg chg="add del mod">
          <ac:chgData name="유명성" userId="a6980de3-d5ce-4299-b7c7-8d1314aec915" providerId="ADAL" clId="{7D3A9412-CBB2-4BE2-B975-F7046A4DB22C}" dt="2025-10-16T01:35:53.873" v="7746" actId="478"/>
          <ac:picMkLst>
            <pc:docMk/>
            <pc:sldMk cId="3900965416" sldId="2075"/>
            <ac:picMk id="6" creationId="{3B67583C-6CA2-4932-A77A-B37B6ECFF0DE}"/>
          </ac:picMkLst>
        </pc:picChg>
        <pc:picChg chg="add mod">
          <ac:chgData name="유명성" userId="a6980de3-d5ce-4299-b7c7-8d1314aec915" providerId="ADAL" clId="{7D3A9412-CBB2-4BE2-B975-F7046A4DB22C}" dt="2025-10-16T01:36:05.308" v="7748" actId="1076"/>
          <ac:picMkLst>
            <pc:docMk/>
            <pc:sldMk cId="3900965416" sldId="2075"/>
            <ac:picMk id="8" creationId="{F8A4E8C9-0EF1-4CD0-88DC-EFE8CF252B41}"/>
          </ac:picMkLst>
        </pc:picChg>
      </pc:sldChg>
      <pc:sldChg chg="addSp delSp modSp add mod">
        <pc:chgData name="유명성" userId="a6980de3-d5ce-4299-b7c7-8d1314aec915" providerId="ADAL" clId="{7D3A9412-CBB2-4BE2-B975-F7046A4DB22C}" dt="2025-10-16T01:56:02.010" v="8689" actId="1076"/>
        <pc:sldMkLst>
          <pc:docMk/>
          <pc:sldMk cId="1762360846" sldId="2076"/>
        </pc:sldMkLst>
        <pc:spChg chg="mod">
          <ac:chgData name="유명성" userId="a6980de3-d5ce-4299-b7c7-8d1314aec915" providerId="ADAL" clId="{7D3A9412-CBB2-4BE2-B975-F7046A4DB22C}" dt="2025-10-16T01:47:32.639" v="8529" actId="20577"/>
          <ac:spMkLst>
            <pc:docMk/>
            <pc:sldMk cId="1762360846" sldId="2076"/>
            <ac:spMk id="2" creationId="{00000000-0000-0000-0000-000000000000}"/>
          </ac:spMkLst>
        </pc:spChg>
        <pc:spChg chg="del">
          <ac:chgData name="유명성" userId="a6980de3-d5ce-4299-b7c7-8d1314aec915" providerId="ADAL" clId="{7D3A9412-CBB2-4BE2-B975-F7046A4DB22C}" dt="2025-10-16T01:48:13.873" v="8537" actId="478"/>
          <ac:spMkLst>
            <pc:docMk/>
            <pc:sldMk cId="1762360846" sldId="2076"/>
            <ac:spMk id="5" creationId="{34BADBB7-563D-4490-9A08-7BE463A46B6A}"/>
          </ac:spMkLst>
        </pc:spChg>
        <pc:spChg chg="del">
          <ac:chgData name="유명성" userId="a6980de3-d5ce-4299-b7c7-8d1314aec915" providerId="ADAL" clId="{7D3A9412-CBB2-4BE2-B975-F7046A4DB22C}" dt="2025-10-16T01:47:42.178" v="8532" actId="478"/>
          <ac:spMkLst>
            <pc:docMk/>
            <pc:sldMk cId="1762360846" sldId="2076"/>
            <ac:spMk id="9" creationId="{AF51D53B-8FAC-43EC-A51B-7F08E6534028}"/>
          </ac:spMkLst>
        </pc:spChg>
        <pc:spChg chg="del">
          <ac:chgData name="유명성" userId="a6980de3-d5ce-4299-b7c7-8d1314aec915" providerId="ADAL" clId="{7D3A9412-CBB2-4BE2-B975-F7046A4DB22C}" dt="2025-10-16T01:47:42.178" v="8532" actId="478"/>
          <ac:spMkLst>
            <pc:docMk/>
            <pc:sldMk cId="1762360846" sldId="2076"/>
            <ac:spMk id="10" creationId="{1524D27B-AB79-4B6E-8F62-49D614B9A459}"/>
          </ac:spMkLst>
        </pc:spChg>
        <pc:spChg chg="del">
          <ac:chgData name="유명성" userId="a6980de3-d5ce-4299-b7c7-8d1314aec915" providerId="ADAL" clId="{7D3A9412-CBB2-4BE2-B975-F7046A4DB22C}" dt="2025-10-16T01:47:42.178" v="8532" actId="478"/>
          <ac:spMkLst>
            <pc:docMk/>
            <pc:sldMk cId="1762360846" sldId="2076"/>
            <ac:spMk id="11" creationId="{FD01A081-52C8-4678-A03E-F42AD63103D7}"/>
          </ac:spMkLst>
        </pc:spChg>
        <pc:spChg chg="del">
          <ac:chgData name="유명성" userId="a6980de3-d5ce-4299-b7c7-8d1314aec915" providerId="ADAL" clId="{7D3A9412-CBB2-4BE2-B975-F7046A4DB22C}" dt="2025-10-16T01:47:39.371" v="8530" actId="478"/>
          <ac:spMkLst>
            <pc:docMk/>
            <pc:sldMk cId="1762360846" sldId="2076"/>
            <ac:spMk id="12" creationId="{E7D67910-3EFD-4587-980F-B9612CD03E18}"/>
          </ac:spMkLst>
        </pc:spChg>
        <pc:spChg chg="del">
          <ac:chgData name="유명성" userId="a6980de3-d5ce-4299-b7c7-8d1314aec915" providerId="ADAL" clId="{7D3A9412-CBB2-4BE2-B975-F7046A4DB22C}" dt="2025-10-16T01:47:39.371" v="8530" actId="478"/>
          <ac:spMkLst>
            <pc:docMk/>
            <pc:sldMk cId="1762360846" sldId="2076"/>
            <ac:spMk id="13" creationId="{7D7D36D2-453C-47DE-B6BA-DF720ABD0869}"/>
          </ac:spMkLst>
        </pc:spChg>
        <pc:spChg chg="del">
          <ac:chgData name="유명성" userId="a6980de3-d5ce-4299-b7c7-8d1314aec915" providerId="ADAL" clId="{7D3A9412-CBB2-4BE2-B975-F7046A4DB22C}" dt="2025-10-16T01:47:39.371" v="8530" actId="478"/>
          <ac:spMkLst>
            <pc:docMk/>
            <pc:sldMk cId="1762360846" sldId="2076"/>
            <ac:spMk id="14" creationId="{CDE5EC99-D994-48E9-B00C-84A26A64D285}"/>
          </ac:spMkLst>
        </pc:spChg>
        <pc:spChg chg="add del">
          <ac:chgData name="유명성" userId="a6980de3-d5ce-4299-b7c7-8d1314aec915" providerId="ADAL" clId="{7D3A9412-CBB2-4BE2-B975-F7046A4DB22C}" dt="2025-10-16T01:48:01.346" v="8534" actId="22"/>
          <ac:spMkLst>
            <pc:docMk/>
            <pc:sldMk cId="1762360846" sldId="2076"/>
            <ac:spMk id="15" creationId="{3B4BF3C9-7B5A-4D33-A7AE-5E07D268ED5D}"/>
          </ac:spMkLst>
        </pc:spChg>
        <pc:spChg chg="add mod">
          <ac:chgData name="유명성" userId="a6980de3-d5ce-4299-b7c7-8d1314aec915" providerId="ADAL" clId="{7D3A9412-CBB2-4BE2-B975-F7046A4DB22C}" dt="2025-10-16T01:48:37.793" v="8546" actId="164"/>
          <ac:spMkLst>
            <pc:docMk/>
            <pc:sldMk cId="1762360846" sldId="2076"/>
            <ac:spMk id="16" creationId="{89FE8B39-F40B-4E55-AEC8-B9C806A97D81}"/>
          </ac:spMkLst>
        </pc:spChg>
        <pc:spChg chg="add mod">
          <ac:chgData name="유명성" userId="a6980de3-d5ce-4299-b7c7-8d1314aec915" providerId="ADAL" clId="{7D3A9412-CBB2-4BE2-B975-F7046A4DB22C}" dt="2025-10-16T01:49:02.413" v="8653" actId="20577"/>
          <ac:spMkLst>
            <pc:docMk/>
            <pc:sldMk cId="1762360846" sldId="2076"/>
            <ac:spMk id="17" creationId="{8CABED5F-0850-4E4E-8ABA-87EE820A5BA0}"/>
          </ac:spMkLst>
        </pc:spChg>
        <pc:spChg chg="add del">
          <ac:chgData name="유명성" userId="a6980de3-d5ce-4299-b7c7-8d1314aec915" providerId="ADAL" clId="{7D3A9412-CBB2-4BE2-B975-F7046A4DB22C}" dt="2025-10-16T01:49:32.039" v="8655" actId="22"/>
          <ac:spMkLst>
            <pc:docMk/>
            <pc:sldMk cId="1762360846" sldId="2076"/>
            <ac:spMk id="19" creationId="{87ACD162-768C-4777-8961-FA382B3D2624}"/>
          </ac:spMkLst>
        </pc:spChg>
        <pc:spChg chg="add mod">
          <ac:chgData name="유명성" userId="a6980de3-d5ce-4299-b7c7-8d1314aec915" providerId="ADAL" clId="{7D3A9412-CBB2-4BE2-B975-F7046A4DB22C}" dt="2025-10-16T01:50:09.536" v="8669" actId="164"/>
          <ac:spMkLst>
            <pc:docMk/>
            <pc:sldMk cId="1762360846" sldId="2076"/>
            <ac:spMk id="22" creationId="{884756D8-2580-41E2-B043-2D88DF83B994}"/>
          </ac:spMkLst>
        </pc:spChg>
        <pc:grpChg chg="add del mod">
          <ac:chgData name="유명성" userId="a6980de3-d5ce-4299-b7c7-8d1314aec915" providerId="ADAL" clId="{7D3A9412-CBB2-4BE2-B975-F7046A4DB22C}" dt="2025-10-16T01:50:07.019" v="8668" actId="478"/>
          <ac:grpSpMkLst>
            <pc:docMk/>
            <pc:sldMk cId="1762360846" sldId="2076"/>
            <ac:grpSpMk id="7" creationId="{545BE4A6-4285-4A34-923C-F2CADB59B1BD}"/>
          </ac:grpSpMkLst>
        </pc:grpChg>
        <pc:grpChg chg="add mod">
          <ac:chgData name="유명성" userId="a6980de3-d5ce-4299-b7c7-8d1314aec915" providerId="ADAL" clId="{7D3A9412-CBB2-4BE2-B975-F7046A4DB22C}" dt="2025-10-16T01:56:02.010" v="8689" actId="1076"/>
          <ac:grpSpMkLst>
            <pc:docMk/>
            <pc:sldMk cId="1762360846" sldId="2076"/>
            <ac:grpSpMk id="23" creationId="{CF4B2F30-2841-4D02-B92B-AFA1864FCD60}"/>
          </ac:grpSpMkLst>
        </pc:grpChg>
        <pc:grpChg chg="add mod">
          <ac:chgData name="유명성" userId="a6980de3-d5ce-4299-b7c7-8d1314aec915" providerId="ADAL" clId="{7D3A9412-CBB2-4BE2-B975-F7046A4DB22C}" dt="2025-10-16T01:55:59.361" v="8688" actId="1076"/>
          <ac:grpSpMkLst>
            <pc:docMk/>
            <pc:sldMk cId="1762360846" sldId="2076"/>
            <ac:grpSpMk id="28" creationId="{17DD317D-9642-4AEB-80AD-F96716BBC37D}"/>
          </ac:grpSpMkLst>
        </pc:grpChg>
        <pc:picChg chg="add mod">
          <ac:chgData name="유명성" userId="a6980de3-d5ce-4299-b7c7-8d1314aec915" providerId="ADAL" clId="{7D3A9412-CBB2-4BE2-B975-F7046A4DB22C}" dt="2025-10-16T01:48:37.793" v="8546" actId="164"/>
          <ac:picMkLst>
            <pc:docMk/>
            <pc:sldMk cId="1762360846" sldId="2076"/>
            <ac:picMk id="6" creationId="{46A775D2-ED54-4E5C-B987-16F14434E9EC}"/>
          </ac:picMkLst>
        </pc:picChg>
        <pc:picChg chg="del">
          <ac:chgData name="유명성" userId="a6980de3-d5ce-4299-b7c7-8d1314aec915" providerId="ADAL" clId="{7D3A9412-CBB2-4BE2-B975-F7046A4DB22C}" dt="2025-10-16T01:47:39.980" v="8531" actId="478"/>
          <ac:picMkLst>
            <pc:docMk/>
            <pc:sldMk cId="1762360846" sldId="2076"/>
            <ac:picMk id="8" creationId="{F8A4E8C9-0EF1-4CD0-88DC-EFE8CF252B41}"/>
          </ac:picMkLst>
        </pc:picChg>
        <pc:picChg chg="add mod">
          <ac:chgData name="유명성" userId="a6980de3-d5ce-4299-b7c7-8d1314aec915" providerId="ADAL" clId="{7D3A9412-CBB2-4BE2-B975-F7046A4DB22C}" dt="2025-10-16T01:50:09.536" v="8669" actId="164"/>
          <ac:picMkLst>
            <pc:docMk/>
            <pc:sldMk cId="1762360846" sldId="2076"/>
            <ac:picMk id="21" creationId="{5788D4E2-D3A7-46EB-8AF2-E111AA946487}"/>
          </ac:picMkLst>
        </pc:picChg>
        <pc:picChg chg="add mod modCrop">
          <ac:chgData name="유명성" userId="a6980de3-d5ce-4299-b7c7-8d1314aec915" providerId="ADAL" clId="{7D3A9412-CBB2-4BE2-B975-F7046A4DB22C}" dt="2025-10-16T01:55:53.645" v="8686" actId="164"/>
          <ac:picMkLst>
            <pc:docMk/>
            <pc:sldMk cId="1762360846" sldId="2076"/>
            <ac:picMk id="25" creationId="{6802D555-31A9-474E-9DC4-CE6287C4055D}"/>
          </ac:picMkLst>
        </pc:picChg>
        <pc:picChg chg="add mod modCrop">
          <ac:chgData name="유명성" userId="a6980de3-d5ce-4299-b7c7-8d1314aec915" providerId="ADAL" clId="{7D3A9412-CBB2-4BE2-B975-F7046A4DB22C}" dt="2025-10-16T01:55:53.645" v="8686" actId="164"/>
          <ac:picMkLst>
            <pc:docMk/>
            <pc:sldMk cId="1762360846" sldId="2076"/>
            <ac:picMk id="27" creationId="{527FFE30-29FC-4144-846B-A5FA1218582B}"/>
          </ac:picMkLst>
        </pc:picChg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3384195400" sldId="2076"/>
        </pc:sldMkLst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1416192497" sldId="2077"/>
        </pc:sldMkLst>
      </pc:sldChg>
      <pc:sldChg chg="delSp modSp add mod">
        <pc:chgData name="유명성" userId="a6980de3-d5ce-4299-b7c7-8d1314aec915" providerId="ADAL" clId="{7D3A9412-CBB2-4BE2-B975-F7046A4DB22C}" dt="2025-10-16T01:57:06.702" v="8729" actId="20577"/>
        <pc:sldMkLst>
          <pc:docMk/>
          <pc:sldMk cId="1642718926" sldId="2077"/>
        </pc:sldMkLst>
        <pc:spChg chg="mod">
          <ac:chgData name="유명성" userId="a6980de3-d5ce-4299-b7c7-8d1314aec915" providerId="ADAL" clId="{7D3A9412-CBB2-4BE2-B975-F7046A4DB22C}" dt="2025-10-16T01:56:20.250" v="8702" actId="20577"/>
          <ac:spMkLst>
            <pc:docMk/>
            <pc:sldMk cId="1642718926" sldId="2077"/>
            <ac:spMk id="2" creationId="{00000000-0000-0000-0000-000000000000}"/>
          </ac:spMkLst>
        </pc:spChg>
        <pc:spChg chg="mod">
          <ac:chgData name="유명성" userId="a6980de3-d5ce-4299-b7c7-8d1314aec915" providerId="ADAL" clId="{7D3A9412-CBB2-4BE2-B975-F7046A4DB22C}" dt="2025-10-16T01:57:06.702" v="8729" actId="20577"/>
          <ac:spMkLst>
            <pc:docMk/>
            <pc:sldMk cId="1642718926" sldId="2077"/>
            <ac:spMk id="17" creationId="{8CABED5F-0850-4E4E-8ABA-87EE820A5BA0}"/>
          </ac:spMkLst>
        </pc:spChg>
        <pc:grpChg chg="del">
          <ac:chgData name="유명성" userId="a6980de3-d5ce-4299-b7c7-8d1314aec915" providerId="ADAL" clId="{7D3A9412-CBB2-4BE2-B975-F7046A4DB22C}" dt="2025-10-16T01:56:22.940" v="8703" actId="478"/>
          <ac:grpSpMkLst>
            <pc:docMk/>
            <pc:sldMk cId="1642718926" sldId="2077"/>
            <ac:grpSpMk id="23" creationId="{CF4B2F30-2841-4D02-B92B-AFA1864FCD60}"/>
          </ac:grpSpMkLst>
        </pc:grpChg>
        <pc:grpChg chg="del">
          <ac:chgData name="유명성" userId="a6980de3-d5ce-4299-b7c7-8d1314aec915" providerId="ADAL" clId="{7D3A9412-CBB2-4BE2-B975-F7046A4DB22C}" dt="2025-10-16T01:56:22.940" v="8703" actId="478"/>
          <ac:grpSpMkLst>
            <pc:docMk/>
            <pc:sldMk cId="1642718926" sldId="2077"/>
            <ac:grpSpMk id="28" creationId="{17DD317D-9642-4AEB-80AD-F96716BBC37D}"/>
          </ac:grpSpMkLst>
        </pc:grpChg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2069195701" sldId="2078"/>
        </pc:sldMkLst>
      </pc:sldChg>
      <pc:sldChg chg="addSp delSp modSp add mod">
        <pc:chgData name="유명성" userId="a6980de3-d5ce-4299-b7c7-8d1314aec915" providerId="ADAL" clId="{7D3A9412-CBB2-4BE2-B975-F7046A4DB22C}" dt="2025-10-16T02:00:49.725" v="8759" actId="12788"/>
        <pc:sldMkLst>
          <pc:docMk/>
          <pc:sldMk cId="2640902322" sldId="2078"/>
        </pc:sldMkLst>
        <pc:spChg chg="mod">
          <ac:chgData name="유명성" userId="a6980de3-d5ce-4299-b7c7-8d1314aec915" providerId="ADAL" clId="{7D3A9412-CBB2-4BE2-B975-F7046A4DB22C}" dt="2025-10-16T01:59:49.528" v="8746" actId="20577"/>
          <ac:spMkLst>
            <pc:docMk/>
            <pc:sldMk cId="2640902322" sldId="2078"/>
            <ac:spMk id="2" creationId="{00000000-0000-0000-0000-000000000000}"/>
          </ac:spMkLst>
        </pc:spChg>
        <pc:spChg chg="del">
          <ac:chgData name="유명성" userId="a6980de3-d5ce-4299-b7c7-8d1314aec915" providerId="ADAL" clId="{7D3A9412-CBB2-4BE2-B975-F7046A4DB22C}" dt="2025-10-16T01:59:51.610" v="8747" actId="478"/>
          <ac:spMkLst>
            <pc:docMk/>
            <pc:sldMk cId="2640902322" sldId="2078"/>
            <ac:spMk id="23" creationId="{A1D9DA5C-214D-684C-A341-ED7090DE17B6}"/>
          </ac:spMkLst>
        </pc:spChg>
        <pc:grpChg chg="add mod">
          <ac:chgData name="유명성" userId="a6980de3-d5ce-4299-b7c7-8d1314aec915" providerId="ADAL" clId="{7D3A9412-CBB2-4BE2-B975-F7046A4DB22C}" dt="2025-10-16T02:00:49.725" v="8759" actId="12788"/>
          <ac:grpSpMkLst>
            <pc:docMk/>
            <pc:sldMk cId="2640902322" sldId="2078"/>
            <ac:grpSpMk id="3" creationId="{1161CDB4-4FC5-4822-A33F-70D56E362EF0}"/>
          </ac:grpSpMkLst>
        </pc:grpChg>
        <pc:picChg chg="add mod">
          <ac:chgData name="유명성" userId="a6980de3-d5ce-4299-b7c7-8d1314aec915" providerId="ADAL" clId="{7D3A9412-CBB2-4BE2-B975-F7046A4DB22C}" dt="2025-10-16T02:00:49.725" v="8759" actId="12788"/>
          <ac:picMkLst>
            <pc:docMk/>
            <pc:sldMk cId="2640902322" sldId="2078"/>
            <ac:picMk id="1026" creationId="{CE59994D-2519-4FC1-AD46-3FA9EFC6F2B6}"/>
          </ac:picMkLst>
        </pc:picChg>
        <pc:picChg chg="add mod">
          <ac:chgData name="유명성" userId="a6980de3-d5ce-4299-b7c7-8d1314aec915" providerId="ADAL" clId="{7D3A9412-CBB2-4BE2-B975-F7046A4DB22C}" dt="2025-10-16T02:00:49.725" v="8759" actId="12788"/>
          <ac:picMkLst>
            <pc:docMk/>
            <pc:sldMk cId="2640902322" sldId="2078"/>
            <ac:picMk id="1028" creationId="{1DCC38FD-6FBC-4763-8A60-1675450534B2}"/>
          </ac:picMkLst>
        </pc:picChg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1396049558" sldId="2079"/>
        </pc:sldMkLst>
      </pc:sldChg>
      <pc:sldChg chg="addSp delSp modSp add mod">
        <pc:chgData name="유명성" userId="a6980de3-d5ce-4299-b7c7-8d1314aec915" providerId="ADAL" clId="{7D3A9412-CBB2-4BE2-B975-F7046A4DB22C}" dt="2025-10-16T02:04:34.022" v="8826" actId="12788"/>
        <pc:sldMkLst>
          <pc:docMk/>
          <pc:sldMk cId="1746608025" sldId="2079"/>
        </pc:sldMkLst>
        <pc:spChg chg="add del mod">
          <ac:chgData name="유명성" userId="a6980de3-d5ce-4299-b7c7-8d1314aec915" providerId="ADAL" clId="{7D3A9412-CBB2-4BE2-B975-F7046A4DB22C}" dt="2025-10-16T02:04:21.265" v="8822" actId="478"/>
          <ac:spMkLst>
            <pc:docMk/>
            <pc:sldMk cId="1746608025" sldId="2079"/>
            <ac:spMk id="4" creationId="{E93942C1-C40E-4CF6-ADFA-02E5F8F7B3DC}"/>
          </ac:spMkLst>
        </pc:spChg>
        <pc:grpChg chg="del">
          <ac:chgData name="유명성" userId="a6980de3-d5ce-4299-b7c7-8d1314aec915" providerId="ADAL" clId="{7D3A9412-CBB2-4BE2-B975-F7046A4DB22C}" dt="2025-10-16T02:00:55.684" v="8761" actId="478"/>
          <ac:grpSpMkLst>
            <pc:docMk/>
            <pc:sldMk cId="1746608025" sldId="2079"/>
            <ac:grpSpMk id="3" creationId="{1161CDB4-4FC5-4822-A33F-70D56E362EF0}"/>
          </ac:grpSpMkLst>
        </pc:grpChg>
        <pc:grpChg chg="add mod">
          <ac:chgData name="유명성" userId="a6980de3-d5ce-4299-b7c7-8d1314aec915" providerId="ADAL" clId="{7D3A9412-CBB2-4BE2-B975-F7046A4DB22C}" dt="2025-10-16T02:04:34.022" v="8826" actId="12788"/>
          <ac:grpSpMkLst>
            <pc:docMk/>
            <pc:sldMk cId="1746608025" sldId="2079"/>
            <ac:grpSpMk id="5" creationId="{38150A1F-8639-4C0C-B3C3-7BF4913E86DA}"/>
          </ac:grpSpMkLst>
        </pc:grpChg>
        <pc:picChg chg="add mod">
          <ac:chgData name="유명성" userId="a6980de3-d5ce-4299-b7c7-8d1314aec915" providerId="ADAL" clId="{7D3A9412-CBB2-4BE2-B975-F7046A4DB22C}" dt="2025-10-16T02:04:34.022" v="8826" actId="12788"/>
          <ac:picMkLst>
            <pc:docMk/>
            <pc:sldMk cId="1746608025" sldId="2079"/>
            <ac:picMk id="2050" creationId="{44F3B382-92EB-4F0F-8619-614F27D8776D}"/>
          </ac:picMkLst>
        </pc:picChg>
        <pc:picChg chg="add mod">
          <ac:chgData name="유명성" userId="a6980de3-d5ce-4299-b7c7-8d1314aec915" providerId="ADAL" clId="{7D3A9412-CBB2-4BE2-B975-F7046A4DB22C}" dt="2025-10-16T02:04:34.022" v="8826" actId="12788"/>
          <ac:picMkLst>
            <pc:docMk/>
            <pc:sldMk cId="1746608025" sldId="2079"/>
            <ac:picMk id="2052" creationId="{1F46D7A7-BC0C-4752-A79E-C607BFCD6ED1}"/>
          </ac:picMkLst>
        </pc:picChg>
      </pc:sldChg>
      <pc:sldChg chg="addSp delSp modSp add del mod">
        <pc:chgData name="유명성" userId="a6980de3-d5ce-4299-b7c7-8d1314aec915" providerId="ADAL" clId="{7D3A9412-CBB2-4BE2-B975-F7046A4DB22C}" dt="2025-10-16T02:12:15.195" v="9556" actId="2696"/>
        <pc:sldMkLst>
          <pc:docMk/>
          <pc:sldMk cId="1305317486" sldId="2080"/>
        </pc:sldMkLst>
        <pc:spChg chg="mod">
          <ac:chgData name="유명성" userId="a6980de3-d5ce-4299-b7c7-8d1314aec915" providerId="ADAL" clId="{7D3A9412-CBB2-4BE2-B975-F7046A4DB22C}" dt="2025-10-16T02:06:44.970" v="8853" actId="20577"/>
          <ac:spMkLst>
            <pc:docMk/>
            <pc:sldMk cId="1305317486" sldId="2080"/>
            <ac:spMk id="2" creationId="{00000000-0000-0000-0000-000000000000}"/>
          </ac:spMkLst>
        </pc:spChg>
        <pc:spChg chg="add del">
          <ac:chgData name="유명성" userId="a6980de3-d5ce-4299-b7c7-8d1314aec915" providerId="ADAL" clId="{7D3A9412-CBB2-4BE2-B975-F7046A4DB22C}" dt="2025-10-16T02:10:44.151" v="9328"/>
          <ac:spMkLst>
            <pc:docMk/>
            <pc:sldMk cId="1305317486" sldId="2080"/>
            <ac:spMk id="3" creationId="{45552647-D4A8-43E6-ADA8-33F391AE087B}"/>
          </ac:spMkLst>
        </pc:spChg>
        <pc:spChg chg="add del">
          <ac:chgData name="유명성" userId="a6980de3-d5ce-4299-b7c7-8d1314aec915" providerId="ADAL" clId="{7D3A9412-CBB2-4BE2-B975-F7046A4DB22C}" dt="2025-10-16T02:10:45.244" v="9330"/>
          <ac:spMkLst>
            <pc:docMk/>
            <pc:sldMk cId="1305317486" sldId="2080"/>
            <ac:spMk id="4" creationId="{0E7C24EE-574E-4C82-9182-BE289959306D}"/>
          </ac:spMkLst>
        </pc:spChg>
        <pc:spChg chg="mod">
          <ac:chgData name="유명성" userId="a6980de3-d5ce-4299-b7c7-8d1314aec915" providerId="ADAL" clId="{7D3A9412-CBB2-4BE2-B975-F7046A4DB22C}" dt="2025-10-16T02:12:09.412" v="9555" actId="20577"/>
          <ac:spMkLst>
            <pc:docMk/>
            <pc:sldMk cId="1305317486" sldId="2080"/>
            <ac:spMk id="11" creationId="{A696F8AF-ABEF-4E88-93D2-7AA5A2B34F74}"/>
          </ac:spMkLst>
        </pc:spChg>
      </pc:sldChg>
      <pc:sldChg chg="add">
        <pc:chgData name="유명성" userId="a6980de3-d5ce-4299-b7c7-8d1314aec915" providerId="ADAL" clId="{7D3A9412-CBB2-4BE2-B975-F7046A4DB22C}" dt="2025-10-16T03:03:40.962" v="10353"/>
        <pc:sldMkLst>
          <pc:docMk/>
          <pc:sldMk cId="1507518343" sldId="2080"/>
        </pc:sldMkLst>
      </pc:sldChg>
      <pc:sldChg chg="add del">
        <pc:chgData name="유명성" userId="a6980de3-d5ce-4299-b7c7-8d1314aec915" providerId="ADAL" clId="{7D3A9412-CBB2-4BE2-B975-F7046A4DB22C}" dt="2025-10-16T03:03:28.908" v="10352" actId="2696"/>
        <pc:sldMkLst>
          <pc:docMk/>
          <pc:sldMk cId="3015949152" sldId="2080"/>
        </pc:sldMkLst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3931821851" sldId="2080"/>
        </pc:sldMkLst>
      </pc:sldChg>
      <pc:sldChg chg="add">
        <pc:chgData name="유명성" userId="a6980de3-d5ce-4299-b7c7-8d1314aec915" providerId="ADAL" clId="{7D3A9412-CBB2-4BE2-B975-F7046A4DB22C}" dt="2025-10-16T03:03:40.962" v="10353"/>
        <pc:sldMkLst>
          <pc:docMk/>
          <pc:sldMk cId="1369907548" sldId="2081"/>
        </pc:sldMkLst>
      </pc:sldChg>
      <pc:sldChg chg="add del">
        <pc:chgData name="유명성" userId="a6980de3-d5ce-4299-b7c7-8d1314aec915" providerId="ADAL" clId="{7D3A9412-CBB2-4BE2-B975-F7046A4DB22C}" dt="2025-10-16T02:12:15.195" v="9556" actId="2696"/>
        <pc:sldMkLst>
          <pc:docMk/>
          <pc:sldMk cId="2272131159" sldId="2081"/>
        </pc:sldMkLst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2573477828" sldId="2081"/>
        </pc:sldMkLst>
      </pc:sldChg>
      <pc:sldChg chg="add del">
        <pc:chgData name="유명성" userId="a6980de3-d5ce-4299-b7c7-8d1314aec915" providerId="ADAL" clId="{7D3A9412-CBB2-4BE2-B975-F7046A4DB22C}" dt="2025-10-16T03:03:28.908" v="10352" actId="2696"/>
        <pc:sldMkLst>
          <pc:docMk/>
          <pc:sldMk cId="3158724082" sldId="2081"/>
        </pc:sldMkLst>
      </pc:sldChg>
      <pc:sldChg chg="add">
        <pc:chgData name="유명성" userId="a6980de3-d5ce-4299-b7c7-8d1314aec915" providerId="ADAL" clId="{7D3A9412-CBB2-4BE2-B975-F7046A4DB22C}" dt="2025-10-16T03:03:40.962" v="10353"/>
        <pc:sldMkLst>
          <pc:docMk/>
          <pc:sldMk cId="2913928338" sldId="2082"/>
        </pc:sldMkLst>
      </pc:sldChg>
      <pc:sldChg chg="modSp add del mod">
        <pc:chgData name="유명성" userId="a6980de3-d5ce-4299-b7c7-8d1314aec915" providerId="ADAL" clId="{7D3A9412-CBB2-4BE2-B975-F7046A4DB22C}" dt="2025-10-16T03:03:28.908" v="10352" actId="2696"/>
        <pc:sldMkLst>
          <pc:docMk/>
          <pc:sldMk cId="3720366435" sldId="2082"/>
        </pc:sldMkLst>
        <pc:spChg chg="mod">
          <ac:chgData name="유명성" userId="a6980de3-d5ce-4299-b7c7-8d1314aec915" providerId="ADAL" clId="{7D3A9412-CBB2-4BE2-B975-F7046A4DB22C}" dt="2025-10-16T02:18:06.720" v="10065" actId="20577"/>
          <ac:spMkLst>
            <pc:docMk/>
            <pc:sldMk cId="3720366435" sldId="2082"/>
            <ac:spMk id="11" creationId="{A696F8AF-ABEF-4E88-93D2-7AA5A2B34F74}"/>
          </ac:spMkLst>
        </pc:spChg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3893919182" sldId="2082"/>
        </pc:sldMkLst>
      </pc:sldChg>
      <pc:sldChg chg="addSp delSp modSp add mod">
        <pc:chgData name="유명성" userId="a6980de3-d5ce-4299-b7c7-8d1314aec915" providerId="ADAL" clId="{7D3A9412-CBB2-4BE2-B975-F7046A4DB22C}" dt="2025-10-16T03:02:40.396" v="10351" actId="22"/>
        <pc:sldMkLst>
          <pc:docMk/>
          <pc:sldMk cId="922896383" sldId="2083"/>
        </pc:sldMkLst>
        <pc:spChg chg="mod">
          <ac:chgData name="유명성" userId="a6980de3-d5ce-4299-b7c7-8d1314aec915" providerId="ADAL" clId="{7D3A9412-CBB2-4BE2-B975-F7046A4DB22C}" dt="2025-10-16T03:02:26.359" v="10350" actId="20577"/>
          <ac:spMkLst>
            <pc:docMk/>
            <pc:sldMk cId="922896383" sldId="2083"/>
            <ac:spMk id="5" creationId="{34BADBB7-563D-4490-9A08-7BE463A46B6A}"/>
          </ac:spMkLst>
        </pc:spChg>
        <pc:spChg chg="del">
          <ac:chgData name="유명성" userId="a6980de3-d5ce-4299-b7c7-8d1314aec915" providerId="ADAL" clId="{7D3A9412-CBB2-4BE2-B975-F7046A4DB22C}" dt="2025-10-16T03:02:06.321" v="10276" actId="478"/>
          <ac:spMkLst>
            <pc:docMk/>
            <pc:sldMk cId="922896383" sldId="2083"/>
            <ac:spMk id="9" creationId="{AF51D53B-8FAC-43EC-A51B-7F08E6534028}"/>
          </ac:spMkLst>
        </pc:spChg>
        <pc:spChg chg="del">
          <ac:chgData name="유명성" userId="a6980de3-d5ce-4299-b7c7-8d1314aec915" providerId="ADAL" clId="{7D3A9412-CBB2-4BE2-B975-F7046A4DB22C}" dt="2025-10-16T03:02:06.321" v="10276" actId="478"/>
          <ac:spMkLst>
            <pc:docMk/>
            <pc:sldMk cId="922896383" sldId="2083"/>
            <ac:spMk id="10" creationId="{1524D27B-AB79-4B6E-8F62-49D614B9A459}"/>
          </ac:spMkLst>
        </pc:spChg>
        <pc:spChg chg="del">
          <ac:chgData name="유명성" userId="a6980de3-d5ce-4299-b7c7-8d1314aec915" providerId="ADAL" clId="{7D3A9412-CBB2-4BE2-B975-F7046A4DB22C}" dt="2025-10-16T03:02:06.321" v="10276" actId="478"/>
          <ac:spMkLst>
            <pc:docMk/>
            <pc:sldMk cId="922896383" sldId="2083"/>
            <ac:spMk id="11" creationId="{FD01A081-52C8-4678-A03E-F42AD63103D7}"/>
          </ac:spMkLst>
        </pc:spChg>
        <pc:spChg chg="del">
          <ac:chgData name="유명성" userId="a6980de3-d5ce-4299-b7c7-8d1314aec915" providerId="ADAL" clId="{7D3A9412-CBB2-4BE2-B975-F7046A4DB22C}" dt="2025-10-16T03:02:04.539" v="10275" actId="478"/>
          <ac:spMkLst>
            <pc:docMk/>
            <pc:sldMk cId="922896383" sldId="2083"/>
            <ac:spMk id="12" creationId="{E7D67910-3EFD-4587-980F-B9612CD03E18}"/>
          </ac:spMkLst>
        </pc:spChg>
        <pc:spChg chg="del">
          <ac:chgData name="유명성" userId="a6980de3-d5ce-4299-b7c7-8d1314aec915" providerId="ADAL" clId="{7D3A9412-CBB2-4BE2-B975-F7046A4DB22C}" dt="2025-10-16T03:02:04.539" v="10275" actId="478"/>
          <ac:spMkLst>
            <pc:docMk/>
            <pc:sldMk cId="922896383" sldId="2083"/>
            <ac:spMk id="13" creationId="{7D7D36D2-453C-47DE-B6BA-DF720ABD0869}"/>
          </ac:spMkLst>
        </pc:spChg>
        <pc:spChg chg="del">
          <ac:chgData name="유명성" userId="a6980de3-d5ce-4299-b7c7-8d1314aec915" providerId="ADAL" clId="{7D3A9412-CBB2-4BE2-B975-F7046A4DB22C}" dt="2025-10-16T03:02:04.539" v="10275" actId="478"/>
          <ac:spMkLst>
            <pc:docMk/>
            <pc:sldMk cId="922896383" sldId="2083"/>
            <ac:spMk id="14" creationId="{CDE5EC99-D994-48E9-B00C-84A26A64D285}"/>
          </ac:spMkLst>
        </pc:spChg>
        <pc:picChg chg="add">
          <ac:chgData name="유명성" userId="a6980de3-d5ce-4299-b7c7-8d1314aec915" providerId="ADAL" clId="{7D3A9412-CBB2-4BE2-B975-F7046A4DB22C}" dt="2025-10-16T03:02:40.396" v="10351" actId="22"/>
          <ac:picMkLst>
            <pc:docMk/>
            <pc:sldMk cId="922896383" sldId="2083"/>
            <ac:picMk id="4" creationId="{0C277572-F7CF-425F-BF19-935134039938}"/>
          </ac:picMkLst>
        </pc:picChg>
        <pc:picChg chg="del">
          <ac:chgData name="유명성" userId="a6980de3-d5ce-4299-b7c7-8d1314aec915" providerId="ADAL" clId="{7D3A9412-CBB2-4BE2-B975-F7046A4DB22C}" dt="2025-10-16T03:02:06.321" v="10276" actId="478"/>
          <ac:picMkLst>
            <pc:docMk/>
            <pc:sldMk cId="922896383" sldId="2083"/>
            <ac:picMk id="8" creationId="{F8A4E8C9-0EF1-4CD0-88DC-EFE8CF252B41}"/>
          </ac:picMkLst>
        </pc:picChg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4142250162" sldId="2083"/>
        </pc:sldMkLst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1037227122" sldId="2084"/>
        </pc:sldMkLst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2854216460" sldId="2085"/>
        </pc:sldMkLst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1936249291" sldId="2086"/>
        </pc:sldMkLst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249859687" sldId="2087"/>
        </pc:sldMkLst>
      </pc:sldChg>
      <pc:sldChg chg="del">
        <pc:chgData name="유명성" userId="a6980de3-d5ce-4299-b7c7-8d1314aec915" providerId="ADAL" clId="{7D3A9412-CBB2-4BE2-B975-F7046A4DB22C}" dt="2025-10-15T02:48:05.034" v="146" actId="47"/>
        <pc:sldMkLst>
          <pc:docMk/>
          <pc:sldMk cId="429795065" sldId="2088"/>
        </pc:sldMkLst>
      </pc:sldChg>
      <pc:sldMasterChg chg="addSp delSp modSp mod modSldLayout">
        <pc:chgData name="유명성" userId="a6980de3-d5ce-4299-b7c7-8d1314aec915" providerId="ADAL" clId="{7D3A9412-CBB2-4BE2-B975-F7046A4DB22C}" dt="2025-10-15T05:42:03.346" v="1860" actId="1582"/>
        <pc:sldMasterMkLst>
          <pc:docMk/>
          <pc:sldMasterMk cId="749085266" sldId="2147483827"/>
        </pc:sldMasterMkLst>
        <pc:spChg chg="add mod">
          <ac:chgData name="유명성" userId="a6980de3-d5ce-4299-b7c7-8d1314aec915" providerId="ADAL" clId="{7D3A9412-CBB2-4BE2-B975-F7046A4DB22C}" dt="2025-10-15T05:41:53.719" v="1857"/>
          <ac:spMkLst>
            <pc:docMk/>
            <pc:sldMasterMk cId="749085266" sldId="2147483827"/>
            <ac:spMk id="14" creationId="{909792A2-21C9-40AB-9178-EC741B930E4C}"/>
          </ac:spMkLst>
        </pc:spChg>
        <pc:picChg chg="add del mod">
          <ac:chgData name="유명성" userId="a6980de3-d5ce-4299-b7c7-8d1314aec915" providerId="ADAL" clId="{7D3A9412-CBB2-4BE2-B975-F7046A4DB22C}" dt="2025-10-15T05:41:55.263" v="1858" actId="478"/>
          <ac:picMkLst>
            <pc:docMk/>
            <pc:sldMasterMk cId="749085266" sldId="2147483827"/>
            <ac:picMk id="7" creationId="{B649E724-2371-4163-9553-3F992EE2A018}"/>
          </ac:picMkLst>
        </pc:picChg>
        <pc:picChg chg="add mod">
          <ac:chgData name="유명성" userId="a6980de3-d5ce-4299-b7c7-8d1314aec915" providerId="ADAL" clId="{7D3A9412-CBB2-4BE2-B975-F7046A4DB22C}" dt="2025-10-15T02:46:44.374" v="121"/>
          <ac:picMkLst>
            <pc:docMk/>
            <pc:sldMasterMk cId="749085266" sldId="2147483827"/>
            <ac:picMk id="9" creationId="{9D244210-2114-4C1B-817B-AC09A618DBDD}"/>
          </ac:picMkLst>
        </pc:picChg>
        <pc:picChg chg="add mod">
          <ac:chgData name="유명성" userId="a6980de3-d5ce-4299-b7c7-8d1314aec915" providerId="ADAL" clId="{7D3A9412-CBB2-4BE2-B975-F7046A4DB22C}" dt="2025-10-15T05:41:53.719" v="1857"/>
          <ac:picMkLst>
            <pc:docMk/>
            <pc:sldMasterMk cId="749085266" sldId="2147483827"/>
            <ac:picMk id="13" creationId="{7435D3E7-DBBC-4302-AF80-6103F708905A}"/>
          </ac:picMkLst>
        </pc:picChg>
        <pc:cxnChg chg="mod">
          <ac:chgData name="유명성" userId="a6980de3-d5ce-4299-b7c7-8d1314aec915" providerId="ADAL" clId="{7D3A9412-CBB2-4BE2-B975-F7046A4DB22C}" dt="2025-10-15T05:42:03.346" v="1860" actId="1582"/>
          <ac:cxnSpMkLst>
            <pc:docMk/>
            <pc:sldMasterMk cId="749085266" sldId="2147483827"/>
            <ac:cxnSpMk id="10" creationId="{00000000-0000-0000-0000-000000000000}"/>
          </ac:cxnSpMkLst>
        </pc:cxnChg>
        <pc:sldLayoutChg chg="addSp delSp modSp mod">
          <pc:chgData name="유명성" userId="a6980de3-d5ce-4299-b7c7-8d1314aec915" providerId="ADAL" clId="{7D3A9412-CBB2-4BE2-B975-F7046A4DB22C}" dt="2025-10-15T02:53:37.767" v="197" actId="1037"/>
          <pc:sldLayoutMkLst>
            <pc:docMk/>
            <pc:sldMasterMk cId="749085266" sldId="2147483827"/>
            <pc:sldLayoutMk cId="1326926948" sldId="2147483828"/>
          </pc:sldLayoutMkLst>
          <pc:picChg chg="add del mod">
            <ac:chgData name="유명성" userId="a6980de3-d5ce-4299-b7c7-8d1314aec915" providerId="ADAL" clId="{7D3A9412-CBB2-4BE2-B975-F7046A4DB22C}" dt="2025-10-15T02:44:50.766" v="90" actId="478"/>
            <ac:picMkLst>
              <pc:docMk/>
              <pc:sldMasterMk cId="749085266" sldId="2147483827"/>
              <pc:sldLayoutMk cId="1326926948" sldId="2147483828"/>
              <ac:picMk id="6" creationId="{924B49A5-89E1-4740-ADFF-6D687FBC9915}"/>
            </ac:picMkLst>
          </pc:picChg>
          <pc:picChg chg="add mod">
            <ac:chgData name="유명성" userId="a6980de3-d5ce-4299-b7c7-8d1314aec915" providerId="ADAL" clId="{7D3A9412-CBB2-4BE2-B975-F7046A4DB22C}" dt="2025-10-15T02:53:37.767" v="197" actId="1037"/>
            <ac:picMkLst>
              <pc:docMk/>
              <pc:sldMasterMk cId="749085266" sldId="2147483827"/>
              <pc:sldLayoutMk cId="1326926948" sldId="2147483828"/>
              <ac:picMk id="8" creationId="{F1C78A7E-A62D-4FF2-812E-1381606206EA}"/>
            </ac:picMkLst>
          </pc:picChg>
          <pc:picChg chg="add del mod">
            <ac:chgData name="유명성" userId="a6980de3-d5ce-4299-b7c7-8d1314aec915" providerId="ADAL" clId="{7D3A9412-CBB2-4BE2-B975-F7046A4DB22C}" dt="2025-10-15T02:45:40.010" v="116" actId="478"/>
            <ac:picMkLst>
              <pc:docMk/>
              <pc:sldMasterMk cId="749085266" sldId="2147483827"/>
              <pc:sldLayoutMk cId="1326926948" sldId="2147483828"/>
              <ac:picMk id="12" creationId="{8352D3E8-7EC6-48C8-B60A-7D0EBEA18FAD}"/>
            </ac:picMkLst>
          </pc:picChg>
        </pc:sldLayoutChg>
        <pc:sldLayoutChg chg="addSp delSp modSp mod">
          <pc:chgData name="유명성" userId="a6980de3-d5ce-4299-b7c7-8d1314aec915" providerId="ADAL" clId="{7D3A9412-CBB2-4BE2-B975-F7046A4DB22C}" dt="2025-10-15T02:47:19.178" v="141" actId="478"/>
          <pc:sldLayoutMkLst>
            <pc:docMk/>
            <pc:sldMasterMk cId="749085266" sldId="2147483827"/>
            <pc:sldLayoutMk cId="43540941" sldId="2147483829"/>
          </pc:sldLayoutMkLst>
          <pc:spChg chg="mod">
            <ac:chgData name="유명성" userId="a6980de3-d5ce-4299-b7c7-8d1314aec915" providerId="ADAL" clId="{7D3A9412-CBB2-4BE2-B975-F7046A4DB22C}" dt="2025-10-15T02:43:56.532" v="76" actId="1076"/>
            <ac:spMkLst>
              <pc:docMk/>
              <pc:sldMasterMk cId="749085266" sldId="2147483827"/>
              <pc:sldLayoutMk cId="43540941" sldId="2147483829"/>
              <ac:spMk id="3" creationId="{00000000-0000-0000-0000-000000000000}"/>
            </ac:spMkLst>
          </pc:spChg>
          <pc:picChg chg="add del mod">
            <ac:chgData name="유명성" userId="a6980de3-d5ce-4299-b7c7-8d1314aec915" providerId="ADAL" clId="{7D3A9412-CBB2-4BE2-B975-F7046A4DB22C}" dt="2025-10-15T02:47:19.178" v="141" actId="478"/>
            <ac:picMkLst>
              <pc:docMk/>
              <pc:sldMasterMk cId="749085266" sldId="2147483827"/>
              <pc:sldLayoutMk cId="43540941" sldId="2147483829"/>
              <ac:picMk id="7" creationId="{BD8E6945-A6BF-4EA6-9A61-283955E073FA}"/>
            </ac:picMkLst>
          </pc:picChg>
        </pc:sldLayoutChg>
      </pc:sldMasterChg>
    </pc:docChg>
  </pc:docChgLst>
  <pc:docChgLst>
    <pc:chgData name="유명성" userId="a6980de3-d5ce-4299-b7c7-8d1314aec915" providerId="ADAL" clId="{6FE6262F-25CE-4096-BECE-95A56C273177}"/>
    <pc:docChg chg="undo custSel addSld delSld modSld">
      <pc:chgData name="유명성" userId="a6980de3-d5ce-4299-b7c7-8d1314aec915" providerId="ADAL" clId="{6FE6262F-25CE-4096-BECE-95A56C273177}" dt="2025-10-28T02:35:44.179" v="12645" actId="20577"/>
      <pc:docMkLst>
        <pc:docMk/>
      </pc:docMkLst>
      <pc:sldChg chg="modSp mod modNotesTx">
        <pc:chgData name="유명성" userId="a6980de3-d5ce-4299-b7c7-8d1314aec915" providerId="ADAL" clId="{6FE6262F-25CE-4096-BECE-95A56C273177}" dt="2025-10-28T02:12:15.528" v="6274" actId="20577"/>
        <pc:sldMkLst>
          <pc:docMk/>
          <pc:sldMk cId="3398662437" sldId="1880"/>
        </pc:sldMkLst>
        <pc:spChg chg="mod">
          <ac:chgData name="유명성" userId="a6980de3-d5ce-4299-b7c7-8d1314aec915" providerId="ADAL" clId="{6FE6262F-25CE-4096-BECE-95A56C273177}" dt="2025-10-27T06:08:59.482" v="242" actId="20577"/>
          <ac:spMkLst>
            <pc:docMk/>
            <pc:sldMk cId="3398662437" sldId="1880"/>
            <ac:spMk id="4" creationId="{216DCDEC-D48C-5D4C-8772-D6D66FF11A9A}"/>
          </ac:spMkLst>
        </pc:spChg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03127161" sldId="1966"/>
        </pc:sldMkLst>
      </pc:sldChg>
      <pc:sldChg chg="modNotesTx">
        <pc:chgData name="유명성" userId="a6980de3-d5ce-4299-b7c7-8d1314aec915" providerId="ADAL" clId="{6FE6262F-25CE-4096-BECE-95A56C273177}" dt="2025-10-28T02:35:44.179" v="12645" actId="20577"/>
        <pc:sldMkLst>
          <pc:docMk/>
          <pc:sldMk cId="2700473536" sldId="2004"/>
        </pc:sldMkLst>
      </pc:sldChg>
      <pc:sldChg chg="del">
        <pc:chgData name="유명성" userId="a6980de3-d5ce-4299-b7c7-8d1314aec915" providerId="ADAL" clId="{6FE6262F-25CE-4096-BECE-95A56C273177}" dt="2025-10-27T06:04:37.494" v="1" actId="47"/>
        <pc:sldMkLst>
          <pc:docMk/>
          <pc:sldMk cId="3575145373" sldId="2028"/>
        </pc:sldMkLst>
      </pc:sldChg>
      <pc:sldChg chg="del">
        <pc:chgData name="유명성" userId="a6980de3-d5ce-4299-b7c7-8d1314aec915" providerId="ADAL" clId="{6FE6262F-25CE-4096-BECE-95A56C273177}" dt="2025-10-27T06:04:37.494" v="1" actId="47"/>
        <pc:sldMkLst>
          <pc:docMk/>
          <pc:sldMk cId="2452063878" sldId="2029"/>
        </pc:sldMkLst>
      </pc:sldChg>
      <pc:sldChg chg="del">
        <pc:chgData name="유명성" userId="a6980de3-d5ce-4299-b7c7-8d1314aec915" providerId="ADAL" clId="{6FE6262F-25CE-4096-BECE-95A56C273177}" dt="2025-10-27T06:04:37.494" v="1" actId="47"/>
        <pc:sldMkLst>
          <pc:docMk/>
          <pc:sldMk cId="1825680460" sldId="2031"/>
        </pc:sldMkLst>
      </pc:sldChg>
      <pc:sldChg chg="del">
        <pc:chgData name="유명성" userId="a6980de3-d5ce-4299-b7c7-8d1314aec915" providerId="ADAL" clId="{6FE6262F-25CE-4096-BECE-95A56C273177}" dt="2025-10-27T06:04:37.494" v="1" actId="47"/>
        <pc:sldMkLst>
          <pc:docMk/>
          <pc:sldMk cId="2549482986" sldId="2034"/>
        </pc:sldMkLst>
      </pc:sldChg>
      <pc:sldChg chg="del">
        <pc:chgData name="유명성" userId="a6980de3-d5ce-4299-b7c7-8d1314aec915" providerId="ADAL" clId="{6FE6262F-25CE-4096-BECE-95A56C273177}" dt="2025-10-27T06:04:37.494" v="1" actId="47"/>
        <pc:sldMkLst>
          <pc:docMk/>
          <pc:sldMk cId="2528026016" sldId="2035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2615943193" sldId="2036"/>
        </pc:sldMkLst>
      </pc:sldChg>
      <pc:sldChg chg="del">
        <pc:chgData name="유명성" userId="a6980de3-d5ce-4299-b7c7-8d1314aec915" providerId="ADAL" clId="{6FE6262F-25CE-4096-BECE-95A56C273177}" dt="2025-10-27T06:04:37.494" v="1" actId="47"/>
        <pc:sldMkLst>
          <pc:docMk/>
          <pc:sldMk cId="3644069353" sldId="2037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460214866" sldId="2038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3739556784" sldId="2039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938721712" sldId="2040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2838993339" sldId="2041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318515767" sldId="2042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564880139" sldId="2043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622989398" sldId="2044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104447780" sldId="2045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2969219355" sldId="2046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3308735116" sldId="2047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4233378908" sldId="2048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2671862435" sldId="2049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926220156" sldId="2050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062926009" sldId="2051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726775943" sldId="2052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2545123385" sldId="2053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3312353163" sldId="2054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629027702" sldId="2055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2358267186" sldId="2056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256692395" sldId="2057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999109354" sldId="2058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2536161811" sldId="2059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990720123" sldId="2060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2939434231" sldId="2061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4268467193" sldId="2063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3812637707" sldId="2064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081114712" sldId="2065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2801709452" sldId="2066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3085501218" sldId="2067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743643023" sldId="2068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87546651" sldId="2069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90354642" sldId="2070"/>
        </pc:sldMkLst>
      </pc:sldChg>
      <pc:sldChg chg="addSp modSp mod modNotesTx">
        <pc:chgData name="유명성" userId="a6980de3-d5ce-4299-b7c7-8d1314aec915" providerId="ADAL" clId="{6FE6262F-25CE-4096-BECE-95A56C273177}" dt="2025-10-28T02:16:09.360" v="7075" actId="20577"/>
        <pc:sldMkLst>
          <pc:docMk/>
          <pc:sldMk cId="3542845836" sldId="2071"/>
        </pc:sldMkLst>
        <pc:spChg chg="mod">
          <ac:chgData name="유명성" userId="a6980de3-d5ce-4299-b7c7-8d1314aec915" providerId="ADAL" clId="{6FE6262F-25CE-4096-BECE-95A56C273177}" dt="2025-10-27T06:09:17.698" v="258" actId="20577"/>
          <ac:spMkLst>
            <pc:docMk/>
            <pc:sldMk cId="3542845836" sldId="2071"/>
            <ac:spMk id="2" creationId="{00000000-0000-0000-0000-000000000000}"/>
          </ac:spMkLst>
        </pc:spChg>
        <pc:spChg chg="add mod">
          <ac:chgData name="유명성" userId="a6980de3-d5ce-4299-b7c7-8d1314aec915" providerId="ADAL" clId="{6FE6262F-25CE-4096-BECE-95A56C273177}" dt="2025-10-27T10:53:55.114" v="4108" actId="113"/>
          <ac:spMkLst>
            <pc:docMk/>
            <pc:sldMk cId="3542845836" sldId="2071"/>
            <ac:spMk id="5" creationId="{196EC0A7-F8F6-4C41-BDC7-B331D0FF312F}"/>
          </ac:spMkLst>
        </pc:spChg>
        <pc:spChg chg="mod">
          <ac:chgData name="유명성" userId="a6980de3-d5ce-4299-b7c7-8d1314aec915" providerId="ADAL" clId="{6FE6262F-25CE-4096-BECE-95A56C273177}" dt="2025-10-27T11:29:06.328" v="4677" actId="113"/>
          <ac:spMkLst>
            <pc:docMk/>
            <pc:sldMk cId="3542845836" sldId="2071"/>
            <ac:spMk id="23" creationId="{A1D9DA5C-214D-684C-A341-ED7090DE17B6}"/>
          </ac:spMkLst>
        </pc:spChg>
        <pc:picChg chg="add mod">
          <ac:chgData name="유명성" userId="a6980de3-d5ce-4299-b7c7-8d1314aec915" providerId="ADAL" clId="{6FE6262F-25CE-4096-BECE-95A56C273177}" dt="2025-10-27T10:51:38.740" v="3993" actId="1076"/>
          <ac:picMkLst>
            <pc:docMk/>
            <pc:sldMk cId="3542845836" sldId="2071"/>
            <ac:picMk id="4" creationId="{1300691A-19AB-439B-90C5-833A4EAD1C59}"/>
          </ac:picMkLst>
        </pc:picChg>
      </pc:sldChg>
      <pc:sldChg chg="addSp delSp modSp add del mod">
        <pc:chgData name="유명성" userId="a6980de3-d5ce-4299-b7c7-8d1314aec915" providerId="ADAL" clId="{6FE6262F-25CE-4096-BECE-95A56C273177}" dt="2025-10-27T11:54:45.590" v="5226" actId="47"/>
        <pc:sldMkLst>
          <pc:docMk/>
          <pc:sldMk cId="111544901" sldId="2072"/>
        </pc:sldMkLst>
        <pc:spChg chg="mod">
          <ac:chgData name="유명성" userId="a6980de3-d5ce-4299-b7c7-8d1314aec915" providerId="ADAL" clId="{6FE6262F-25CE-4096-BECE-95A56C273177}" dt="2025-10-27T06:19:19.253" v="661" actId="20577"/>
          <ac:spMkLst>
            <pc:docMk/>
            <pc:sldMk cId="111544901" sldId="2072"/>
            <ac:spMk id="2" creationId="{00000000-0000-0000-0000-000000000000}"/>
          </ac:spMkLst>
        </pc:spChg>
        <pc:spChg chg="add mod">
          <ac:chgData name="유명성" userId="a6980de3-d5ce-4299-b7c7-8d1314aec915" providerId="ADAL" clId="{6FE6262F-25CE-4096-BECE-95A56C273177}" dt="2025-10-27T07:37:20.983" v="1366" actId="20577"/>
          <ac:spMkLst>
            <pc:docMk/>
            <pc:sldMk cId="111544901" sldId="2072"/>
            <ac:spMk id="3" creationId="{675D574A-A659-43E7-B1A5-B76131F9E0C8}"/>
          </ac:spMkLst>
        </pc:spChg>
        <pc:spChg chg="add mod topLvl">
          <ac:chgData name="유명성" userId="a6980de3-d5ce-4299-b7c7-8d1314aec915" providerId="ADAL" clId="{6FE6262F-25CE-4096-BECE-95A56C273177}" dt="2025-10-27T07:36:34.490" v="1308" actId="164"/>
          <ac:spMkLst>
            <pc:docMk/>
            <pc:sldMk cId="111544901" sldId="2072"/>
            <ac:spMk id="5" creationId="{744747D2-8C73-4E35-B378-928700770CEF}"/>
          </ac:spMkLst>
        </pc:spChg>
        <pc:spChg chg="add mod topLvl">
          <ac:chgData name="유명성" userId="a6980de3-d5ce-4299-b7c7-8d1314aec915" providerId="ADAL" clId="{6FE6262F-25CE-4096-BECE-95A56C273177}" dt="2025-10-27T07:36:34.490" v="1308" actId="164"/>
          <ac:spMkLst>
            <pc:docMk/>
            <pc:sldMk cId="111544901" sldId="2072"/>
            <ac:spMk id="6" creationId="{AFA99650-A3FD-437A-8A13-D52FFD6A6E08}"/>
          </ac:spMkLst>
        </pc:spChg>
        <pc:spChg chg="add mod ord topLvl">
          <ac:chgData name="유명성" userId="a6980de3-d5ce-4299-b7c7-8d1314aec915" providerId="ADAL" clId="{6FE6262F-25CE-4096-BECE-95A56C273177}" dt="2025-10-27T10:10:29.717" v="3433" actId="20577"/>
          <ac:spMkLst>
            <pc:docMk/>
            <pc:sldMk cId="111544901" sldId="2072"/>
            <ac:spMk id="7" creationId="{594D0CCB-FF49-4E4C-8486-EC92F42DE872}"/>
          </ac:spMkLst>
        </pc:spChg>
        <pc:spChg chg="add mod topLvl">
          <ac:chgData name="유명성" userId="a6980de3-d5ce-4299-b7c7-8d1314aec915" providerId="ADAL" clId="{6FE6262F-25CE-4096-BECE-95A56C273177}" dt="2025-10-27T10:12:48.375" v="3471" actId="20577"/>
          <ac:spMkLst>
            <pc:docMk/>
            <pc:sldMk cId="111544901" sldId="2072"/>
            <ac:spMk id="8" creationId="{DFA0A0E0-5BD4-4311-A1B4-4334D6F17B80}"/>
          </ac:spMkLst>
        </pc:spChg>
        <pc:spChg chg="add mod ord topLvl">
          <ac:chgData name="유명성" userId="a6980de3-d5ce-4299-b7c7-8d1314aec915" providerId="ADAL" clId="{6FE6262F-25CE-4096-BECE-95A56C273177}" dt="2025-10-27T10:12:12.477" v="3447" actId="20577"/>
          <ac:spMkLst>
            <pc:docMk/>
            <pc:sldMk cId="111544901" sldId="2072"/>
            <ac:spMk id="9" creationId="{67F6C36E-C6EE-44B2-A983-3162748B06EB}"/>
          </ac:spMkLst>
        </pc:spChg>
        <pc:spChg chg="add mod topLvl">
          <ac:chgData name="유명성" userId="a6980de3-d5ce-4299-b7c7-8d1314aec915" providerId="ADAL" clId="{6FE6262F-25CE-4096-BECE-95A56C273177}" dt="2025-10-27T10:10:17.115" v="3432" actId="207"/>
          <ac:spMkLst>
            <pc:docMk/>
            <pc:sldMk cId="111544901" sldId="2072"/>
            <ac:spMk id="10" creationId="{2AE514AD-DBBE-4899-8B3D-FFA00230DBF6}"/>
          </ac:spMkLst>
        </pc:spChg>
        <pc:spChg chg="del mod">
          <ac:chgData name="유명성" userId="a6980de3-d5ce-4299-b7c7-8d1314aec915" providerId="ADAL" clId="{6FE6262F-25CE-4096-BECE-95A56C273177}" dt="2025-10-27T07:25:45.341" v="1073" actId="478"/>
          <ac:spMkLst>
            <pc:docMk/>
            <pc:sldMk cId="111544901" sldId="2072"/>
            <ac:spMk id="23" creationId="{A1D9DA5C-214D-684C-A341-ED7090DE17B6}"/>
          </ac:spMkLst>
        </pc:spChg>
        <pc:spChg chg="add mod">
          <ac:chgData name="유명성" userId="a6980de3-d5ce-4299-b7c7-8d1314aec915" providerId="ADAL" clId="{6FE6262F-25CE-4096-BECE-95A56C273177}" dt="2025-10-27T07:36:34.490" v="1308" actId="164"/>
          <ac:spMkLst>
            <pc:docMk/>
            <pc:sldMk cId="111544901" sldId="2072"/>
            <ac:spMk id="26" creationId="{7852C732-CDBE-4EC2-83BB-99099EE4F299}"/>
          </ac:spMkLst>
        </pc:spChg>
        <pc:grpChg chg="add del mod">
          <ac:chgData name="유명성" userId="a6980de3-d5ce-4299-b7c7-8d1314aec915" providerId="ADAL" clId="{6FE6262F-25CE-4096-BECE-95A56C273177}" dt="2025-10-27T07:33:57.706" v="1119" actId="165"/>
          <ac:grpSpMkLst>
            <pc:docMk/>
            <pc:sldMk cId="111544901" sldId="2072"/>
            <ac:grpSpMk id="12" creationId="{9E1DEA99-1D21-4087-9F99-BD9AD00070F8}"/>
          </ac:grpSpMkLst>
        </pc:grpChg>
        <pc:grpChg chg="add del mod">
          <ac:chgData name="유명성" userId="a6980de3-d5ce-4299-b7c7-8d1314aec915" providerId="ADAL" clId="{6FE6262F-25CE-4096-BECE-95A56C273177}" dt="2025-10-27T07:35:48.853" v="1298" actId="165"/>
          <ac:grpSpMkLst>
            <pc:docMk/>
            <pc:sldMk cId="111544901" sldId="2072"/>
            <ac:grpSpMk id="27" creationId="{A41EA740-050B-4F74-956D-F93B1C53D396}"/>
          </ac:grpSpMkLst>
        </pc:grpChg>
        <pc:grpChg chg="add mod">
          <ac:chgData name="유명성" userId="a6980de3-d5ce-4299-b7c7-8d1314aec915" providerId="ADAL" clId="{6FE6262F-25CE-4096-BECE-95A56C273177}" dt="2025-10-27T11:26:18.507" v="4620" actId="1036"/>
          <ac:grpSpMkLst>
            <pc:docMk/>
            <pc:sldMk cId="111544901" sldId="2072"/>
            <ac:grpSpMk id="33" creationId="{98AEF7DF-80ED-40C5-8698-D0EBD4A882E0}"/>
          </ac:grpSpMkLst>
        </pc:grpChg>
        <pc:picChg chg="add del mod">
          <ac:chgData name="유명성" userId="a6980de3-d5ce-4299-b7c7-8d1314aec915" providerId="ADAL" clId="{6FE6262F-25CE-4096-BECE-95A56C273177}" dt="2025-10-27T07:25:21.131" v="1066" actId="478"/>
          <ac:picMkLst>
            <pc:docMk/>
            <pc:sldMk cId="111544901" sldId="2072"/>
            <ac:picMk id="11" creationId="{B5F01C1C-5329-4236-BA16-6EC29258B91F}"/>
          </ac:picMkLst>
        </pc:picChg>
        <pc:cxnChg chg="add mod">
          <ac:chgData name="유명성" userId="a6980de3-d5ce-4299-b7c7-8d1314aec915" providerId="ADAL" clId="{6FE6262F-25CE-4096-BECE-95A56C273177}" dt="2025-10-27T07:36:34.490" v="1308" actId="164"/>
          <ac:cxnSpMkLst>
            <pc:docMk/>
            <pc:sldMk cId="111544901" sldId="2072"/>
            <ac:cxnSpMk id="14" creationId="{FFD1E8C7-1414-4842-BEC4-A476423354A4}"/>
          </ac:cxnSpMkLst>
        </pc:cxnChg>
        <pc:cxnChg chg="add mod">
          <ac:chgData name="유명성" userId="a6980de3-d5ce-4299-b7c7-8d1314aec915" providerId="ADAL" clId="{6FE6262F-25CE-4096-BECE-95A56C273177}" dt="2025-10-27T07:36:34.490" v="1308" actId="164"/>
          <ac:cxnSpMkLst>
            <pc:docMk/>
            <pc:sldMk cId="111544901" sldId="2072"/>
            <ac:cxnSpMk id="16" creationId="{5075872F-5EF6-4341-94D0-5D44720608F2}"/>
          </ac:cxnSpMkLst>
        </pc:cxnChg>
        <pc:cxnChg chg="add del mod">
          <ac:chgData name="유명성" userId="a6980de3-d5ce-4299-b7c7-8d1314aec915" providerId="ADAL" clId="{6FE6262F-25CE-4096-BECE-95A56C273177}" dt="2025-10-27T07:33:54.008" v="1118" actId="478"/>
          <ac:cxnSpMkLst>
            <pc:docMk/>
            <pc:sldMk cId="111544901" sldId="2072"/>
            <ac:cxnSpMk id="20" creationId="{72EA7723-239D-448B-BD4D-28EA98C757D8}"/>
          </ac:cxnSpMkLst>
        </pc:cxnChg>
        <pc:cxnChg chg="add del mod">
          <ac:chgData name="유명성" userId="a6980de3-d5ce-4299-b7c7-8d1314aec915" providerId="ADAL" clId="{6FE6262F-25CE-4096-BECE-95A56C273177}" dt="2025-10-27T07:33:54.008" v="1118" actId="478"/>
          <ac:cxnSpMkLst>
            <pc:docMk/>
            <pc:sldMk cId="111544901" sldId="2072"/>
            <ac:cxnSpMk id="24" creationId="{B772E594-FA92-46B4-A1B0-BE342D524E90}"/>
          </ac:cxnSpMkLst>
        </pc:cxnChg>
        <pc:cxnChg chg="add mod">
          <ac:chgData name="유명성" userId="a6980de3-d5ce-4299-b7c7-8d1314aec915" providerId="ADAL" clId="{6FE6262F-25CE-4096-BECE-95A56C273177}" dt="2025-10-27T07:36:34.490" v="1308" actId="164"/>
          <ac:cxnSpMkLst>
            <pc:docMk/>
            <pc:sldMk cId="111544901" sldId="2072"/>
            <ac:cxnSpMk id="29" creationId="{21ACB713-58F8-4258-843B-E501C64855EE}"/>
          </ac:cxnSpMkLst>
        </pc:cxnChg>
        <pc:cxnChg chg="add mod">
          <ac:chgData name="유명성" userId="a6980de3-d5ce-4299-b7c7-8d1314aec915" providerId="ADAL" clId="{6FE6262F-25CE-4096-BECE-95A56C273177}" dt="2025-10-27T07:36:34.490" v="1308" actId="164"/>
          <ac:cxnSpMkLst>
            <pc:docMk/>
            <pc:sldMk cId="111544901" sldId="2072"/>
            <ac:cxnSpMk id="30" creationId="{38D262E4-C5B0-4410-BF1F-62EDCA22521D}"/>
          </ac:cxnSpMkLst>
        </pc:cxnChg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69492550" sldId="2073"/>
        </pc:sldMkLst>
      </pc:sldChg>
      <pc:sldChg chg="addSp modSp add del mod">
        <pc:chgData name="유명성" userId="a6980de3-d5ce-4299-b7c7-8d1314aec915" providerId="ADAL" clId="{6FE6262F-25CE-4096-BECE-95A56C273177}" dt="2025-10-27T12:07:10.504" v="5509" actId="47"/>
        <pc:sldMkLst>
          <pc:docMk/>
          <pc:sldMk cId="913618760" sldId="2073"/>
        </pc:sldMkLst>
        <pc:spChg chg="mod">
          <ac:chgData name="유명성" userId="a6980de3-d5ce-4299-b7c7-8d1314aec915" providerId="ADAL" clId="{6FE6262F-25CE-4096-BECE-95A56C273177}" dt="2025-10-27T07:37:08.386" v="1340" actId="20577"/>
          <ac:spMkLst>
            <pc:docMk/>
            <pc:sldMk cId="913618760" sldId="2073"/>
            <ac:spMk id="2" creationId="{00000000-0000-0000-0000-000000000000}"/>
          </ac:spMkLst>
        </pc:spChg>
        <pc:spChg chg="mod">
          <ac:chgData name="유명성" userId="a6980de3-d5ce-4299-b7c7-8d1314aec915" providerId="ADAL" clId="{6FE6262F-25CE-4096-BECE-95A56C273177}" dt="2025-10-27T07:38:02.679" v="1377" actId="20577"/>
          <ac:spMkLst>
            <pc:docMk/>
            <pc:sldMk cId="913618760" sldId="2073"/>
            <ac:spMk id="23" creationId="{A1D9DA5C-214D-684C-A341-ED7090DE17B6}"/>
          </ac:spMkLst>
        </pc:spChg>
        <pc:picChg chg="add mod">
          <ac:chgData name="유명성" userId="a6980de3-d5ce-4299-b7c7-8d1314aec915" providerId="ADAL" clId="{6FE6262F-25CE-4096-BECE-95A56C273177}" dt="2025-10-27T10:54:05.376" v="4109" actId="1076"/>
          <ac:picMkLst>
            <pc:docMk/>
            <pc:sldMk cId="913618760" sldId="2073"/>
            <ac:picMk id="1026" creationId="{681BC3D8-B257-49D6-8426-444C0EF05AB3}"/>
          </ac:picMkLst>
        </pc:picChg>
      </pc:sldChg>
      <pc:sldChg chg="addSp delSp modSp add del mod">
        <pc:chgData name="유명성" userId="a6980de3-d5ce-4299-b7c7-8d1314aec915" providerId="ADAL" clId="{6FE6262F-25CE-4096-BECE-95A56C273177}" dt="2025-10-27T10:24:30.009" v="3851" actId="47"/>
        <pc:sldMkLst>
          <pc:docMk/>
          <pc:sldMk cId="745064515" sldId="2074"/>
        </pc:sldMkLst>
        <pc:spChg chg="mod">
          <ac:chgData name="유명성" userId="a6980de3-d5ce-4299-b7c7-8d1314aec915" providerId="ADAL" clId="{6FE6262F-25CE-4096-BECE-95A56C273177}" dt="2025-10-27T07:44:46.894" v="1540" actId="20577"/>
          <ac:spMkLst>
            <pc:docMk/>
            <pc:sldMk cId="745064515" sldId="2074"/>
            <ac:spMk id="2" creationId="{00000000-0000-0000-0000-000000000000}"/>
          </ac:spMkLst>
        </pc:spChg>
        <pc:spChg chg="mod">
          <ac:chgData name="유명성" userId="a6980de3-d5ce-4299-b7c7-8d1314aec915" providerId="ADAL" clId="{6FE6262F-25CE-4096-BECE-95A56C273177}" dt="2025-10-27T07:45:03.826" v="1569" actId="20577"/>
          <ac:spMkLst>
            <pc:docMk/>
            <pc:sldMk cId="745064515" sldId="2074"/>
            <ac:spMk id="23" creationId="{A1D9DA5C-214D-684C-A341-ED7090DE17B6}"/>
          </ac:spMkLst>
        </pc:spChg>
        <pc:picChg chg="add del mod">
          <ac:chgData name="유명성" userId="a6980de3-d5ce-4299-b7c7-8d1314aec915" providerId="ADAL" clId="{6FE6262F-25CE-4096-BECE-95A56C273177}" dt="2025-10-27T07:45:17.110" v="1570" actId="478"/>
          <ac:picMkLst>
            <pc:docMk/>
            <pc:sldMk cId="745064515" sldId="2074"/>
            <ac:picMk id="4" creationId="{BA4810C3-E9CC-423C-A950-89C309BFDEF3}"/>
          </ac:picMkLst>
        </pc:picChg>
        <pc:picChg chg="add del mod">
          <ac:chgData name="유명성" userId="a6980de3-d5ce-4299-b7c7-8d1314aec915" providerId="ADAL" clId="{6FE6262F-25CE-4096-BECE-95A56C273177}" dt="2025-10-27T09:17:46.658" v="2066" actId="478"/>
          <ac:picMkLst>
            <pc:docMk/>
            <pc:sldMk cId="745064515" sldId="2074"/>
            <ac:picMk id="2050" creationId="{25B88F95-0820-41EA-9B1B-A06B753DABDA}"/>
          </ac:picMkLst>
        </pc:picChg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3364438409" sldId="2074"/>
        </pc:sldMkLst>
      </pc:sldChg>
      <pc:sldChg chg="add del">
        <pc:chgData name="유명성" userId="a6980de3-d5ce-4299-b7c7-8d1314aec915" providerId="ADAL" clId="{6FE6262F-25CE-4096-BECE-95A56C273177}" dt="2025-10-27T07:44:06.550" v="1487"/>
        <pc:sldMkLst>
          <pc:docMk/>
          <pc:sldMk cId="433464815" sldId="2075"/>
        </pc:sldMkLst>
      </pc:sldChg>
      <pc:sldChg chg="addSp delSp modSp add mod modAnim modNotesTx">
        <pc:chgData name="유명성" userId="a6980de3-d5ce-4299-b7c7-8d1314aec915" providerId="ADAL" clId="{6FE6262F-25CE-4096-BECE-95A56C273177}" dt="2025-10-28T02:27:30.221" v="9509" actId="20577"/>
        <pc:sldMkLst>
          <pc:docMk/>
          <pc:sldMk cId="748142687" sldId="2075"/>
        </pc:sldMkLst>
        <pc:spChg chg="add mod">
          <ac:chgData name="유명성" userId="a6980de3-d5ce-4299-b7c7-8d1314aec915" providerId="ADAL" clId="{6FE6262F-25CE-4096-BECE-95A56C273177}" dt="2025-10-27T12:20:59.836" v="5898" actId="165"/>
          <ac:spMkLst>
            <pc:docMk/>
            <pc:sldMk cId="748142687" sldId="2075"/>
            <ac:spMk id="4" creationId="{D5169C2E-1941-42F8-A752-309975F386C0}"/>
          </ac:spMkLst>
        </pc:spChg>
        <pc:spChg chg="add mod topLvl">
          <ac:chgData name="유명성" userId="a6980de3-d5ce-4299-b7c7-8d1314aec915" providerId="ADAL" clId="{6FE6262F-25CE-4096-BECE-95A56C273177}" dt="2025-10-27T12:21:02.692" v="5899" actId="165"/>
          <ac:spMkLst>
            <pc:docMk/>
            <pc:sldMk cId="748142687" sldId="2075"/>
            <ac:spMk id="5" creationId="{3B310FFC-F98C-4754-B762-E25BCE4B6B56}"/>
          </ac:spMkLst>
        </pc:spChg>
        <pc:spChg chg="add mod">
          <ac:chgData name="유명성" userId="a6980de3-d5ce-4299-b7c7-8d1314aec915" providerId="ADAL" clId="{6FE6262F-25CE-4096-BECE-95A56C273177}" dt="2025-10-27T12:21:02.692" v="5899" actId="165"/>
          <ac:spMkLst>
            <pc:docMk/>
            <pc:sldMk cId="748142687" sldId="2075"/>
            <ac:spMk id="6" creationId="{B051F218-1936-42C0-93D4-98FD64FB1F95}"/>
          </ac:spMkLst>
        </pc:spChg>
        <pc:spChg chg="add mod">
          <ac:chgData name="유명성" userId="a6980de3-d5ce-4299-b7c7-8d1314aec915" providerId="ADAL" clId="{6FE6262F-25CE-4096-BECE-95A56C273177}" dt="2025-10-27T12:21:02.692" v="5899" actId="165"/>
          <ac:spMkLst>
            <pc:docMk/>
            <pc:sldMk cId="748142687" sldId="2075"/>
            <ac:spMk id="7" creationId="{08C99D10-16A4-441B-81B9-4241D2D70E78}"/>
          </ac:spMkLst>
        </pc:spChg>
        <pc:spChg chg="add mod">
          <ac:chgData name="유명성" userId="a6980de3-d5ce-4299-b7c7-8d1314aec915" providerId="ADAL" clId="{6FE6262F-25CE-4096-BECE-95A56C273177}" dt="2025-10-27T12:21:02.692" v="5899" actId="165"/>
          <ac:spMkLst>
            <pc:docMk/>
            <pc:sldMk cId="748142687" sldId="2075"/>
            <ac:spMk id="8" creationId="{6241D9AE-FF0C-46AC-8F67-FAC55E8ED23E}"/>
          </ac:spMkLst>
        </pc:spChg>
        <pc:spChg chg="add mod topLvl">
          <ac:chgData name="유명성" userId="a6980de3-d5ce-4299-b7c7-8d1314aec915" providerId="ADAL" clId="{6FE6262F-25CE-4096-BECE-95A56C273177}" dt="2025-10-27T12:21:02.692" v="5899" actId="165"/>
          <ac:spMkLst>
            <pc:docMk/>
            <pc:sldMk cId="748142687" sldId="2075"/>
            <ac:spMk id="9" creationId="{1D3D2F11-9300-4B5C-8C7E-8B1130BCC97B}"/>
          </ac:spMkLst>
        </pc:spChg>
        <pc:spChg chg="add del mod ord">
          <ac:chgData name="유명성" userId="a6980de3-d5ce-4299-b7c7-8d1314aec915" providerId="ADAL" clId="{6FE6262F-25CE-4096-BECE-95A56C273177}" dt="2025-10-27T09:41:11.156" v="3019" actId="478"/>
          <ac:spMkLst>
            <pc:docMk/>
            <pc:sldMk cId="748142687" sldId="2075"/>
            <ac:spMk id="11" creationId="{1DAEA9CE-CE87-4F94-B844-E4EEE0633564}"/>
          </ac:spMkLst>
        </pc:spChg>
        <pc:spChg chg="add mod topLvl">
          <ac:chgData name="유명성" userId="a6980de3-d5ce-4299-b7c7-8d1314aec915" providerId="ADAL" clId="{6FE6262F-25CE-4096-BECE-95A56C273177}" dt="2025-10-27T12:21:02.692" v="5899" actId="165"/>
          <ac:spMkLst>
            <pc:docMk/>
            <pc:sldMk cId="748142687" sldId="2075"/>
            <ac:spMk id="19" creationId="{826C879C-2295-4B44-BBFF-B8DD718D33B6}"/>
          </ac:spMkLst>
        </pc:spChg>
        <pc:spChg chg="add mod topLvl">
          <ac:chgData name="유명성" userId="a6980de3-d5ce-4299-b7c7-8d1314aec915" providerId="ADAL" clId="{6FE6262F-25CE-4096-BECE-95A56C273177}" dt="2025-10-27T12:21:02.692" v="5899" actId="165"/>
          <ac:spMkLst>
            <pc:docMk/>
            <pc:sldMk cId="748142687" sldId="2075"/>
            <ac:spMk id="22" creationId="{4107DA77-C18D-4D20-9D78-694AA29D0EA1}"/>
          </ac:spMkLst>
        </pc:spChg>
        <pc:spChg chg="mod">
          <ac:chgData name="유명성" userId="a6980de3-d5ce-4299-b7c7-8d1314aec915" providerId="ADAL" clId="{6FE6262F-25CE-4096-BECE-95A56C273177}" dt="2025-10-27T12:17:43.768" v="5791" actId="20577"/>
          <ac:spMkLst>
            <pc:docMk/>
            <pc:sldMk cId="748142687" sldId="2075"/>
            <ac:spMk id="23" creationId="{A1D9DA5C-214D-684C-A341-ED7090DE17B6}"/>
          </ac:spMkLst>
        </pc:spChg>
        <pc:spChg chg="add mod topLvl">
          <ac:chgData name="유명성" userId="a6980de3-d5ce-4299-b7c7-8d1314aec915" providerId="ADAL" clId="{6FE6262F-25CE-4096-BECE-95A56C273177}" dt="2025-10-27T12:21:02.692" v="5899" actId="165"/>
          <ac:spMkLst>
            <pc:docMk/>
            <pc:sldMk cId="748142687" sldId="2075"/>
            <ac:spMk id="24" creationId="{5754734B-EB0F-4C5F-A8A5-E02D853D2FB9}"/>
          </ac:spMkLst>
        </pc:spChg>
        <pc:spChg chg="add mod topLvl">
          <ac:chgData name="유명성" userId="a6980de3-d5ce-4299-b7c7-8d1314aec915" providerId="ADAL" clId="{6FE6262F-25CE-4096-BECE-95A56C273177}" dt="2025-10-27T12:21:04.682" v="5900" actId="164"/>
          <ac:spMkLst>
            <pc:docMk/>
            <pc:sldMk cId="748142687" sldId="2075"/>
            <ac:spMk id="25" creationId="{46E22198-4932-4527-A12A-55B9A1C3B143}"/>
          </ac:spMkLst>
        </pc:spChg>
        <pc:grpChg chg="add mod ord topLvl">
          <ac:chgData name="유명성" userId="a6980de3-d5ce-4299-b7c7-8d1314aec915" providerId="ADAL" clId="{6FE6262F-25CE-4096-BECE-95A56C273177}" dt="2025-10-27T12:21:02.692" v="5899" actId="165"/>
          <ac:grpSpMkLst>
            <pc:docMk/>
            <pc:sldMk cId="748142687" sldId="2075"/>
            <ac:grpSpMk id="3" creationId="{545E37CE-A00D-464F-A9E3-830740A1FA3A}"/>
          </ac:grpSpMkLst>
        </pc:grpChg>
        <pc:grpChg chg="add mod topLvl">
          <ac:chgData name="유명성" userId="a6980de3-d5ce-4299-b7c7-8d1314aec915" providerId="ADAL" clId="{6FE6262F-25CE-4096-BECE-95A56C273177}" dt="2025-10-27T12:20:59.836" v="5898" actId="165"/>
          <ac:grpSpMkLst>
            <pc:docMk/>
            <pc:sldMk cId="748142687" sldId="2075"/>
            <ac:grpSpMk id="12" creationId="{FCEBB4E3-757F-47C6-8851-A1F3DE94DBDC}"/>
          </ac:grpSpMkLst>
        </pc:grpChg>
        <pc:grpChg chg="add del mod">
          <ac:chgData name="유명성" userId="a6980de3-d5ce-4299-b7c7-8d1314aec915" providerId="ADAL" clId="{6FE6262F-25CE-4096-BECE-95A56C273177}" dt="2025-10-27T12:20:59.836" v="5898" actId="165"/>
          <ac:grpSpMkLst>
            <pc:docMk/>
            <pc:sldMk cId="748142687" sldId="2075"/>
            <ac:grpSpMk id="14" creationId="{326443B9-3056-4A91-8A00-47B6505F2B22}"/>
          </ac:grpSpMkLst>
        </pc:grpChg>
        <pc:grpChg chg="add mod">
          <ac:chgData name="유명성" userId="a6980de3-d5ce-4299-b7c7-8d1314aec915" providerId="ADAL" clId="{6FE6262F-25CE-4096-BECE-95A56C273177}" dt="2025-10-27T12:21:04.682" v="5900" actId="164"/>
          <ac:grpSpMkLst>
            <pc:docMk/>
            <pc:sldMk cId="748142687" sldId="2075"/>
            <ac:grpSpMk id="15" creationId="{D7B106DA-DFC1-4381-8BA3-BC9DDDFEE4F4}"/>
          </ac:grpSpMkLst>
        </pc:grpChg>
        <pc:grpChg chg="add del mod topLvl">
          <ac:chgData name="유명성" userId="a6980de3-d5ce-4299-b7c7-8d1314aec915" providerId="ADAL" clId="{6FE6262F-25CE-4096-BECE-95A56C273177}" dt="2025-10-27T12:21:02.692" v="5899" actId="165"/>
          <ac:grpSpMkLst>
            <pc:docMk/>
            <pc:sldMk cId="748142687" sldId="2075"/>
            <ac:grpSpMk id="20" creationId="{1AADEE24-B8A1-40C8-836C-324F71324761}"/>
          </ac:grpSpMkLst>
        </pc:grpChg>
        <pc:picChg chg="add del mod">
          <ac:chgData name="유명성" userId="a6980de3-d5ce-4299-b7c7-8d1314aec915" providerId="ADAL" clId="{6FE6262F-25CE-4096-BECE-95A56C273177}" dt="2025-10-27T11:22:56.156" v="4592" actId="478"/>
          <ac:picMkLst>
            <pc:docMk/>
            <pc:sldMk cId="748142687" sldId="2075"/>
            <ac:picMk id="26" creationId="{4EA61FF2-F06E-44C9-BF32-6F74AF2E61A2}"/>
          </ac:picMkLst>
        </pc:picChg>
        <pc:picChg chg="del mod">
          <ac:chgData name="유명성" userId="a6980de3-d5ce-4299-b7c7-8d1314aec915" providerId="ADAL" clId="{6FE6262F-25CE-4096-BECE-95A56C273177}" dt="2025-10-27T07:51:08.103" v="1820" actId="478"/>
          <ac:picMkLst>
            <pc:docMk/>
            <pc:sldMk cId="748142687" sldId="2075"/>
            <ac:picMk id="2050" creationId="{25B88F95-0820-41EA-9B1B-A06B753DABDA}"/>
          </ac:picMkLst>
        </pc:picChg>
        <pc:picChg chg="add mod">
          <ac:chgData name="유명성" userId="a6980de3-d5ce-4299-b7c7-8d1314aec915" providerId="ADAL" clId="{6FE6262F-25CE-4096-BECE-95A56C273177}" dt="2025-10-27T12:20:59.836" v="5898" actId="165"/>
          <ac:picMkLst>
            <pc:docMk/>
            <pc:sldMk cId="748142687" sldId="2075"/>
            <ac:picMk id="2050" creationId="{EB183BD3-4829-4E6C-BE23-0B9CA435BBD9}"/>
          </ac:picMkLst>
        </pc:picChg>
        <pc:cxnChg chg="add mod topLvl">
          <ac:chgData name="유명성" userId="a6980de3-d5ce-4299-b7c7-8d1314aec915" providerId="ADAL" clId="{6FE6262F-25CE-4096-BECE-95A56C273177}" dt="2025-10-27T12:21:02.692" v="5899" actId="165"/>
          <ac:cxnSpMkLst>
            <pc:docMk/>
            <pc:sldMk cId="748142687" sldId="2075"/>
            <ac:cxnSpMk id="10" creationId="{7977DCFA-5879-4F99-A0A7-4BABCD609770}"/>
          </ac:cxnSpMkLst>
        </pc:cxnChg>
        <pc:cxnChg chg="add mod topLvl">
          <ac:chgData name="유명성" userId="a6980de3-d5ce-4299-b7c7-8d1314aec915" providerId="ADAL" clId="{6FE6262F-25CE-4096-BECE-95A56C273177}" dt="2025-10-27T12:21:04.682" v="5900" actId="164"/>
          <ac:cxnSpMkLst>
            <pc:docMk/>
            <pc:sldMk cId="748142687" sldId="2075"/>
            <ac:cxnSpMk id="13" creationId="{520A19B5-7AB2-41B1-8024-43E65A983559}"/>
          </ac:cxnSpMkLst>
        </pc:cxnChg>
        <pc:cxnChg chg="add mod topLvl">
          <ac:chgData name="유명성" userId="a6980de3-d5ce-4299-b7c7-8d1314aec915" providerId="ADAL" clId="{6FE6262F-25CE-4096-BECE-95A56C273177}" dt="2025-10-27T12:21:02.692" v="5899" actId="165"/>
          <ac:cxnSpMkLst>
            <pc:docMk/>
            <pc:sldMk cId="748142687" sldId="2075"/>
            <ac:cxnSpMk id="16" creationId="{F0494E12-E577-4142-A9C8-14FF57E3569D}"/>
          </ac:cxnSpMkLst>
        </pc:cxnChg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3900965416" sldId="2075"/>
        </pc:sldMkLst>
      </pc:sldChg>
      <pc:sldChg chg="addSp delSp modSp add mod modAnim modNotesTx">
        <pc:chgData name="유명성" userId="a6980de3-d5ce-4299-b7c7-8d1314aec915" providerId="ADAL" clId="{6FE6262F-25CE-4096-BECE-95A56C273177}" dt="2025-10-28T02:30:11.324" v="10672" actId="20577"/>
        <pc:sldMkLst>
          <pc:docMk/>
          <pc:sldMk cId="1391090465" sldId="2076"/>
        </pc:sldMkLst>
        <pc:spChg chg="mod">
          <ac:chgData name="유명성" userId="a6980de3-d5ce-4299-b7c7-8d1314aec915" providerId="ADAL" clId="{6FE6262F-25CE-4096-BECE-95A56C273177}" dt="2025-10-27T09:17:59.983" v="2102" actId="20577"/>
          <ac:spMkLst>
            <pc:docMk/>
            <pc:sldMk cId="1391090465" sldId="2076"/>
            <ac:spMk id="2" creationId="{00000000-0000-0000-0000-000000000000}"/>
          </ac:spMkLst>
        </pc:spChg>
        <pc:spChg chg="mod topLvl">
          <ac:chgData name="유명성" userId="a6980de3-d5ce-4299-b7c7-8d1314aec915" providerId="ADAL" clId="{6FE6262F-25CE-4096-BECE-95A56C273177}" dt="2025-10-27T09:39:54.414" v="2970" actId="20577"/>
          <ac:spMkLst>
            <pc:docMk/>
            <pc:sldMk cId="1391090465" sldId="2076"/>
            <ac:spMk id="5" creationId="{3B310FFC-F98C-4754-B762-E25BCE4B6B56}"/>
          </ac:spMkLst>
        </pc:spChg>
        <pc:spChg chg="mod">
          <ac:chgData name="유명성" userId="a6980de3-d5ce-4299-b7c7-8d1314aec915" providerId="ADAL" clId="{6FE6262F-25CE-4096-BECE-95A56C273177}" dt="2025-10-27T09:23:29.886" v="2368" actId="165"/>
          <ac:spMkLst>
            <pc:docMk/>
            <pc:sldMk cId="1391090465" sldId="2076"/>
            <ac:spMk id="6" creationId="{B051F218-1936-42C0-93D4-98FD64FB1F95}"/>
          </ac:spMkLst>
        </pc:spChg>
        <pc:spChg chg="mod">
          <ac:chgData name="유명성" userId="a6980de3-d5ce-4299-b7c7-8d1314aec915" providerId="ADAL" clId="{6FE6262F-25CE-4096-BECE-95A56C273177}" dt="2025-10-27T09:23:29.886" v="2368" actId="165"/>
          <ac:spMkLst>
            <pc:docMk/>
            <pc:sldMk cId="1391090465" sldId="2076"/>
            <ac:spMk id="7" creationId="{08C99D10-16A4-441B-81B9-4241D2D70E78}"/>
          </ac:spMkLst>
        </pc:spChg>
        <pc:spChg chg="mod">
          <ac:chgData name="유명성" userId="a6980de3-d5ce-4299-b7c7-8d1314aec915" providerId="ADAL" clId="{6FE6262F-25CE-4096-BECE-95A56C273177}" dt="2025-10-27T09:23:29.886" v="2368" actId="165"/>
          <ac:spMkLst>
            <pc:docMk/>
            <pc:sldMk cId="1391090465" sldId="2076"/>
            <ac:spMk id="8" creationId="{6241D9AE-FF0C-46AC-8F67-FAC55E8ED23E}"/>
          </ac:spMkLst>
        </pc:spChg>
        <pc:spChg chg="mod topLvl">
          <ac:chgData name="유명성" userId="a6980de3-d5ce-4299-b7c7-8d1314aec915" providerId="ADAL" clId="{6FE6262F-25CE-4096-BECE-95A56C273177}" dt="2025-10-27T09:27:16.825" v="2435" actId="20577"/>
          <ac:spMkLst>
            <pc:docMk/>
            <pc:sldMk cId="1391090465" sldId="2076"/>
            <ac:spMk id="9" creationId="{1D3D2F11-9300-4B5C-8C7E-8B1130BCC97B}"/>
          </ac:spMkLst>
        </pc:spChg>
        <pc:spChg chg="mod topLvl">
          <ac:chgData name="유명성" userId="a6980de3-d5ce-4299-b7c7-8d1314aec915" providerId="ADAL" clId="{6FE6262F-25CE-4096-BECE-95A56C273177}" dt="2025-10-27T12:21:26.800" v="5904" actId="164"/>
          <ac:spMkLst>
            <pc:docMk/>
            <pc:sldMk cId="1391090465" sldId="2076"/>
            <ac:spMk id="11" creationId="{1DAEA9CE-CE87-4F94-B844-E4EEE0633564}"/>
          </ac:spMkLst>
        </pc:spChg>
        <pc:spChg chg="add del mod topLvl">
          <ac:chgData name="유명성" userId="a6980de3-d5ce-4299-b7c7-8d1314aec915" providerId="ADAL" clId="{6FE6262F-25CE-4096-BECE-95A56C273177}" dt="2025-10-27T09:40:08.684" v="2989" actId="478"/>
          <ac:spMkLst>
            <pc:docMk/>
            <pc:sldMk cId="1391090465" sldId="2076"/>
            <ac:spMk id="17" creationId="{BE360E2A-3C28-4E59-88E6-81295CC2D404}"/>
          </ac:spMkLst>
        </pc:spChg>
        <pc:spChg chg="add del mod topLvl">
          <ac:chgData name="유명성" userId="a6980de3-d5ce-4299-b7c7-8d1314aec915" providerId="ADAL" clId="{6FE6262F-25CE-4096-BECE-95A56C273177}" dt="2025-10-27T09:20:11.973" v="2307" actId="478"/>
          <ac:spMkLst>
            <pc:docMk/>
            <pc:sldMk cId="1391090465" sldId="2076"/>
            <ac:spMk id="19" creationId="{826C879C-2295-4B44-BBFF-B8DD718D33B6}"/>
          </ac:spMkLst>
        </pc:spChg>
        <pc:spChg chg="add mod topLvl">
          <ac:chgData name="유명성" userId="a6980de3-d5ce-4299-b7c7-8d1314aec915" providerId="ADAL" clId="{6FE6262F-25CE-4096-BECE-95A56C273177}" dt="2025-10-27T12:21:26.800" v="5904" actId="164"/>
          <ac:spMkLst>
            <pc:docMk/>
            <pc:sldMk cId="1391090465" sldId="2076"/>
            <ac:spMk id="21" creationId="{FF894FEF-1D36-42C5-B9BE-3EDE20CC9E31}"/>
          </ac:spMkLst>
        </pc:spChg>
        <pc:spChg chg="add del mod topLvl">
          <ac:chgData name="유명성" userId="a6980de3-d5ce-4299-b7c7-8d1314aec915" providerId="ADAL" clId="{6FE6262F-25CE-4096-BECE-95A56C273177}" dt="2025-10-27T09:20:11.973" v="2307" actId="478"/>
          <ac:spMkLst>
            <pc:docMk/>
            <pc:sldMk cId="1391090465" sldId="2076"/>
            <ac:spMk id="22" creationId="{4107DA77-C18D-4D20-9D78-694AA29D0EA1}"/>
          </ac:spMkLst>
        </pc:spChg>
        <pc:spChg chg="mod">
          <ac:chgData name="유명성" userId="a6980de3-d5ce-4299-b7c7-8d1314aec915" providerId="ADAL" clId="{6FE6262F-25CE-4096-BECE-95A56C273177}" dt="2025-10-27T09:18:50.888" v="2240" actId="20577"/>
          <ac:spMkLst>
            <pc:docMk/>
            <pc:sldMk cId="1391090465" sldId="2076"/>
            <ac:spMk id="23" creationId="{A1D9DA5C-214D-684C-A341-ED7090DE17B6}"/>
          </ac:spMkLst>
        </pc:spChg>
        <pc:spChg chg="del mod topLvl">
          <ac:chgData name="유명성" userId="a6980de3-d5ce-4299-b7c7-8d1314aec915" providerId="ADAL" clId="{6FE6262F-25CE-4096-BECE-95A56C273177}" dt="2025-10-27T09:19:07.337" v="2275" actId="478"/>
          <ac:spMkLst>
            <pc:docMk/>
            <pc:sldMk cId="1391090465" sldId="2076"/>
            <ac:spMk id="24" creationId="{5754734B-EB0F-4C5F-A8A5-E02D853D2FB9}"/>
          </ac:spMkLst>
        </pc:spChg>
        <pc:spChg chg="del mod topLvl">
          <ac:chgData name="유명성" userId="a6980de3-d5ce-4299-b7c7-8d1314aec915" providerId="ADAL" clId="{6FE6262F-25CE-4096-BECE-95A56C273177}" dt="2025-10-27T09:19:08.822" v="2276" actId="478"/>
          <ac:spMkLst>
            <pc:docMk/>
            <pc:sldMk cId="1391090465" sldId="2076"/>
            <ac:spMk id="25" creationId="{46E22198-4932-4527-A12A-55B9A1C3B143}"/>
          </ac:spMkLst>
        </pc:spChg>
        <pc:spChg chg="add mod">
          <ac:chgData name="유명성" userId="a6980de3-d5ce-4299-b7c7-8d1314aec915" providerId="ADAL" clId="{6FE6262F-25CE-4096-BECE-95A56C273177}" dt="2025-10-27T09:40:00.354" v="2988" actId="20577"/>
          <ac:spMkLst>
            <pc:docMk/>
            <pc:sldMk cId="1391090465" sldId="2076"/>
            <ac:spMk id="27" creationId="{3C0E407F-F670-4A35-91D4-3E9FCE1D50B5}"/>
          </ac:spMkLst>
        </pc:spChg>
        <pc:spChg chg="add mod">
          <ac:chgData name="유명성" userId="a6980de3-d5ce-4299-b7c7-8d1314aec915" providerId="ADAL" clId="{6FE6262F-25CE-4096-BECE-95A56C273177}" dt="2025-10-27T09:27:19.101" v="2438" actId="20577"/>
          <ac:spMkLst>
            <pc:docMk/>
            <pc:sldMk cId="1391090465" sldId="2076"/>
            <ac:spMk id="28" creationId="{7AA00881-D0F6-4FED-985B-C0D6CFAE403E}"/>
          </ac:spMkLst>
        </pc:spChg>
        <pc:spChg chg="mod">
          <ac:chgData name="유명성" userId="a6980de3-d5ce-4299-b7c7-8d1314aec915" providerId="ADAL" clId="{6FE6262F-25CE-4096-BECE-95A56C273177}" dt="2025-10-27T09:23:37.945" v="2370"/>
          <ac:spMkLst>
            <pc:docMk/>
            <pc:sldMk cId="1391090465" sldId="2076"/>
            <ac:spMk id="30" creationId="{0936B222-A370-45FC-B8D8-BA7C095F14ED}"/>
          </ac:spMkLst>
        </pc:spChg>
        <pc:spChg chg="mod">
          <ac:chgData name="유명성" userId="a6980de3-d5ce-4299-b7c7-8d1314aec915" providerId="ADAL" clId="{6FE6262F-25CE-4096-BECE-95A56C273177}" dt="2025-10-27T09:23:37.945" v="2370"/>
          <ac:spMkLst>
            <pc:docMk/>
            <pc:sldMk cId="1391090465" sldId="2076"/>
            <ac:spMk id="31" creationId="{87EA429B-53D5-412F-A7B1-88BB9BB82C11}"/>
          </ac:spMkLst>
        </pc:spChg>
        <pc:spChg chg="mod">
          <ac:chgData name="유명성" userId="a6980de3-d5ce-4299-b7c7-8d1314aec915" providerId="ADAL" clId="{6FE6262F-25CE-4096-BECE-95A56C273177}" dt="2025-10-27T09:23:37.945" v="2370"/>
          <ac:spMkLst>
            <pc:docMk/>
            <pc:sldMk cId="1391090465" sldId="2076"/>
            <ac:spMk id="32" creationId="{1B6EF268-1072-4820-BDE1-F9343B030C68}"/>
          </ac:spMkLst>
        </pc:spChg>
        <pc:spChg chg="add mod">
          <ac:chgData name="유명성" userId="a6980de3-d5ce-4299-b7c7-8d1314aec915" providerId="ADAL" clId="{6FE6262F-25CE-4096-BECE-95A56C273177}" dt="2025-10-27T12:21:42.337" v="5907" actId="164"/>
          <ac:spMkLst>
            <pc:docMk/>
            <pc:sldMk cId="1391090465" sldId="2076"/>
            <ac:spMk id="33" creationId="{50C25428-2D39-4829-8309-74764FB29293}"/>
          </ac:spMkLst>
        </pc:spChg>
        <pc:spChg chg="add mod">
          <ac:chgData name="유명성" userId="a6980de3-d5ce-4299-b7c7-8d1314aec915" providerId="ADAL" clId="{6FE6262F-25CE-4096-BECE-95A56C273177}" dt="2025-10-27T12:21:26.800" v="5904" actId="164"/>
          <ac:spMkLst>
            <pc:docMk/>
            <pc:sldMk cId="1391090465" sldId="2076"/>
            <ac:spMk id="37" creationId="{C0E1316E-E133-4CB5-8FD2-1D4FD7B87DF7}"/>
          </ac:spMkLst>
        </pc:spChg>
        <pc:spChg chg="add mod">
          <ac:chgData name="유명성" userId="a6980de3-d5ce-4299-b7c7-8d1314aec915" providerId="ADAL" clId="{6FE6262F-25CE-4096-BECE-95A56C273177}" dt="2025-10-27T12:16:48.972" v="5771" actId="552"/>
          <ac:spMkLst>
            <pc:docMk/>
            <pc:sldMk cId="1391090465" sldId="2076"/>
            <ac:spMk id="38" creationId="{583EF579-5F44-4CBB-926C-D83BC04342E5}"/>
          </ac:spMkLst>
        </pc:spChg>
        <pc:spChg chg="add mod">
          <ac:chgData name="유명성" userId="a6980de3-d5ce-4299-b7c7-8d1314aec915" providerId="ADAL" clId="{6FE6262F-25CE-4096-BECE-95A56C273177}" dt="2025-10-27T12:16:48.972" v="5771" actId="552"/>
          <ac:spMkLst>
            <pc:docMk/>
            <pc:sldMk cId="1391090465" sldId="2076"/>
            <ac:spMk id="40" creationId="{B93661FA-402D-451A-AE8E-F8020E8A0118}"/>
          </ac:spMkLst>
        </pc:spChg>
        <pc:spChg chg="add mod ord">
          <ac:chgData name="유명성" userId="a6980de3-d5ce-4299-b7c7-8d1314aec915" providerId="ADAL" clId="{6FE6262F-25CE-4096-BECE-95A56C273177}" dt="2025-10-27T12:21:33.652" v="5906" actId="164"/>
          <ac:spMkLst>
            <pc:docMk/>
            <pc:sldMk cId="1391090465" sldId="2076"/>
            <ac:spMk id="48" creationId="{A92213D8-D626-415A-A982-5727DC3AE4BF}"/>
          </ac:spMkLst>
        </pc:spChg>
        <pc:grpChg chg="mod topLvl">
          <ac:chgData name="유명성" userId="a6980de3-d5ce-4299-b7c7-8d1314aec915" providerId="ADAL" clId="{6FE6262F-25CE-4096-BECE-95A56C273177}" dt="2025-10-27T09:23:29.886" v="2368" actId="165"/>
          <ac:grpSpMkLst>
            <pc:docMk/>
            <pc:sldMk cId="1391090465" sldId="2076"/>
            <ac:grpSpMk id="3" creationId="{545E37CE-A00D-464F-A9E3-830740A1FA3A}"/>
          </ac:grpSpMkLst>
        </pc:grpChg>
        <pc:grpChg chg="add mod ord">
          <ac:chgData name="유명성" userId="a6980de3-d5ce-4299-b7c7-8d1314aec915" providerId="ADAL" clId="{6FE6262F-25CE-4096-BECE-95A56C273177}" dt="2025-10-27T12:21:33.652" v="5906" actId="164"/>
          <ac:grpSpMkLst>
            <pc:docMk/>
            <pc:sldMk cId="1391090465" sldId="2076"/>
            <ac:grpSpMk id="12" creationId="{BD4A6433-6D5F-4FAC-9162-C2021076C76A}"/>
          </ac:grpSpMkLst>
        </pc:grpChg>
        <pc:grpChg chg="add mod">
          <ac:chgData name="유명성" userId="a6980de3-d5ce-4299-b7c7-8d1314aec915" providerId="ADAL" clId="{6FE6262F-25CE-4096-BECE-95A56C273177}" dt="2025-10-27T12:21:33.652" v="5906" actId="164"/>
          <ac:grpSpMkLst>
            <pc:docMk/>
            <pc:sldMk cId="1391090465" sldId="2076"/>
            <ac:grpSpMk id="14" creationId="{2568CFFD-10D6-48C8-BFD5-6F052EE432E8}"/>
          </ac:grpSpMkLst>
        </pc:grpChg>
        <pc:grpChg chg="add del mod">
          <ac:chgData name="유명성" userId="a6980de3-d5ce-4299-b7c7-8d1314aec915" providerId="ADAL" clId="{6FE6262F-25CE-4096-BECE-95A56C273177}" dt="2025-10-27T09:23:29.886" v="2368" actId="165"/>
          <ac:grpSpMkLst>
            <pc:docMk/>
            <pc:sldMk cId="1391090465" sldId="2076"/>
            <ac:grpSpMk id="18" creationId="{732606A2-BC22-43D2-99CB-90B003122424}"/>
          </ac:grpSpMkLst>
        </pc:grpChg>
        <pc:grpChg chg="add mod">
          <ac:chgData name="유명성" userId="a6980de3-d5ce-4299-b7c7-8d1314aec915" providerId="ADAL" clId="{6FE6262F-25CE-4096-BECE-95A56C273177}" dt="2025-10-27T12:21:42.337" v="5907" actId="164"/>
          <ac:grpSpMkLst>
            <pc:docMk/>
            <pc:sldMk cId="1391090465" sldId="2076"/>
            <ac:grpSpMk id="18" creationId="{B7149848-7DD6-4EB3-BD8F-C9983B4B1F61}"/>
          </ac:grpSpMkLst>
        </pc:grpChg>
        <pc:grpChg chg="add mod">
          <ac:chgData name="유명성" userId="a6980de3-d5ce-4299-b7c7-8d1314aec915" providerId="ADAL" clId="{6FE6262F-25CE-4096-BECE-95A56C273177}" dt="2025-10-27T12:21:56.825" v="5915" actId="164"/>
          <ac:grpSpMkLst>
            <pc:docMk/>
            <pc:sldMk cId="1391090465" sldId="2076"/>
            <ac:grpSpMk id="19" creationId="{72D22C41-6CFC-4390-86BC-F2576424B9F2}"/>
          </ac:grpSpMkLst>
        </pc:grpChg>
        <pc:grpChg chg="del mod">
          <ac:chgData name="유명성" userId="a6980de3-d5ce-4299-b7c7-8d1314aec915" providerId="ADAL" clId="{6FE6262F-25CE-4096-BECE-95A56C273177}" dt="2025-10-27T09:19:01.907" v="2274" actId="165"/>
          <ac:grpSpMkLst>
            <pc:docMk/>
            <pc:sldMk cId="1391090465" sldId="2076"/>
            <ac:grpSpMk id="20" creationId="{1AADEE24-B8A1-40C8-836C-324F71324761}"/>
          </ac:grpSpMkLst>
        </pc:grpChg>
        <pc:grpChg chg="add mod ord">
          <ac:chgData name="유명성" userId="a6980de3-d5ce-4299-b7c7-8d1314aec915" providerId="ADAL" clId="{6FE6262F-25CE-4096-BECE-95A56C273177}" dt="2025-10-27T09:24:15.326" v="2377" actId="166"/>
          <ac:grpSpMkLst>
            <pc:docMk/>
            <pc:sldMk cId="1391090465" sldId="2076"/>
            <ac:grpSpMk id="29" creationId="{07B1C4C9-5385-4D0F-B309-EC2F499C5E42}"/>
          </ac:grpSpMkLst>
        </pc:grpChg>
        <pc:picChg chg="add del mod topLvl">
          <ac:chgData name="유명성" userId="a6980de3-d5ce-4299-b7c7-8d1314aec915" providerId="ADAL" clId="{6FE6262F-25CE-4096-BECE-95A56C273177}" dt="2025-10-27T09:26:06.136" v="2416" actId="478"/>
          <ac:picMkLst>
            <pc:docMk/>
            <pc:sldMk cId="1391090465" sldId="2076"/>
            <ac:picMk id="12" creationId="{B52FEE8C-1EE9-4BEB-965C-8D83298B8DA2}"/>
          </ac:picMkLst>
        </pc:picChg>
        <pc:picChg chg="add mod topLvl">
          <ac:chgData name="유명성" userId="a6980de3-d5ce-4299-b7c7-8d1314aec915" providerId="ADAL" clId="{6FE6262F-25CE-4096-BECE-95A56C273177}" dt="2025-10-27T12:21:42.337" v="5907" actId="164"/>
          <ac:picMkLst>
            <pc:docMk/>
            <pc:sldMk cId="1391090465" sldId="2076"/>
            <ac:picMk id="15" creationId="{C182638A-4F5A-40E6-AA6D-255F6A95FEB8}"/>
          </ac:picMkLst>
        </pc:picChg>
        <pc:picChg chg="del">
          <ac:chgData name="유명성" userId="a6980de3-d5ce-4299-b7c7-8d1314aec915" providerId="ADAL" clId="{6FE6262F-25CE-4096-BECE-95A56C273177}" dt="2025-10-27T09:18:01.601" v="2103" actId="478"/>
          <ac:picMkLst>
            <pc:docMk/>
            <pc:sldMk cId="1391090465" sldId="2076"/>
            <ac:picMk id="26" creationId="{4EA61FF2-F06E-44C9-BF32-6F74AF2E61A2}"/>
          </ac:picMkLst>
        </pc:picChg>
        <pc:picChg chg="add mod">
          <ac:chgData name="유명성" userId="a6980de3-d5ce-4299-b7c7-8d1314aec915" providerId="ADAL" clId="{6FE6262F-25CE-4096-BECE-95A56C273177}" dt="2025-10-27T12:21:56.825" v="5915" actId="164"/>
          <ac:picMkLst>
            <pc:docMk/>
            <pc:sldMk cId="1391090465" sldId="2076"/>
            <ac:picMk id="35" creationId="{5B339E6B-09C8-43B7-B862-7E9150EE3E25}"/>
          </ac:picMkLst>
        </pc:picChg>
        <pc:picChg chg="add mod">
          <ac:chgData name="유명성" userId="a6980de3-d5ce-4299-b7c7-8d1314aec915" providerId="ADAL" clId="{6FE6262F-25CE-4096-BECE-95A56C273177}" dt="2025-10-27T12:21:56.825" v="5915" actId="164"/>
          <ac:picMkLst>
            <pc:docMk/>
            <pc:sldMk cId="1391090465" sldId="2076"/>
            <ac:picMk id="43" creationId="{5946F124-A1DE-4D91-ADD2-0254D45DCBD6}"/>
          </ac:picMkLst>
        </pc:picChg>
        <pc:picChg chg="add del">
          <ac:chgData name="유명성" userId="a6980de3-d5ce-4299-b7c7-8d1314aec915" providerId="ADAL" clId="{6FE6262F-25CE-4096-BECE-95A56C273177}" dt="2025-10-27T09:25:47.610" v="2410" actId="22"/>
          <ac:picMkLst>
            <pc:docMk/>
            <pc:sldMk cId="1391090465" sldId="2076"/>
            <ac:picMk id="45" creationId="{F0D1DFCB-2A00-4BDD-A777-5EF2A30A8DFA}"/>
          </ac:picMkLst>
        </pc:picChg>
        <pc:picChg chg="add mod">
          <ac:chgData name="유명성" userId="a6980de3-d5ce-4299-b7c7-8d1314aec915" providerId="ADAL" clId="{6FE6262F-25CE-4096-BECE-95A56C273177}" dt="2025-10-27T09:26:10.575" v="2417" actId="1076"/>
          <ac:picMkLst>
            <pc:docMk/>
            <pc:sldMk cId="1391090465" sldId="2076"/>
            <ac:picMk id="47" creationId="{B3AFE0CD-D0C9-4AC1-8802-4E157B3D4836}"/>
          </ac:picMkLst>
        </pc:picChg>
        <pc:cxnChg chg="mod topLvl">
          <ac:chgData name="유명성" userId="a6980de3-d5ce-4299-b7c7-8d1314aec915" providerId="ADAL" clId="{6FE6262F-25CE-4096-BECE-95A56C273177}" dt="2025-10-27T12:18:13.043" v="5811"/>
          <ac:cxnSpMkLst>
            <pc:docMk/>
            <pc:sldMk cId="1391090465" sldId="2076"/>
            <ac:cxnSpMk id="10" creationId="{7977DCFA-5879-4F99-A0A7-4BABCD609770}"/>
          </ac:cxnSpMkLst>
        </pc:cxnChg>
        <pc:cxnChg chg="mod topLvl">
          <ac:chgData name="유명성" userId="a6980de3-d5ce-4299-b7c7-8d1314aec915" providerId="ADAL" clId="{6FE6262F-25CE-4096-BECE-95A56C273177}" dt="2025-10-27T12:21:42.337" v="5907" actId="164"/>
          <ac:cxnSpMkLst>
            <pc:docMk/>
            <pc:sldMk cId="1391090465" sldId="2076"/>
            <ac:cxnSpMk id="13" creationId="{520A19B5-7AB2-41B1-8024-43E65A983559}"/>
          </ac:cxnSpMkLst>
        </pc:cxnChg>
        <pc:cxnChg chg="mod topLvl">
          <ac:chgData name="유명성" userId="a6980de3-d5ce-4299-b7c7-8d1314aec915" providerId="ADAL" clId="{6FE6262F-25CE-4096-BECE-95A56C273177}" dt="2025-10-27T09:24:02.406" v="2373" actId="14100"/>
          <ac:cxnSpMkLst>
            <pc:docMk/>
            <pc:sldMk cId="1391090465" sldId="2076"/>
            <ac:cxnSpMk id="16" creationId="{F0494E12-E577-4142-A9C8-14FF57E3569D}"/>
          </ac:cxnSpMkLst>
        </pc:cxnChg>
        <pc:cxnChg chg="add mod">
          <ac:chgData name="유명성" userId="a6980de3-d5ce-4299-b7c7-8d1314aec915" providerId="ADAL" clId="{6FE6262F-25CE-4096-BECE-95A56C273177}" dt="2025-10-27T10:15:17.304" v="3557" actId="208"/>
          <ac:cxnSpMkLst>
            <pc:docMk/>
            <pc:sldMk cId="1391090465" sldId="2076"/>
            <ac:cxnSpMk id="34" creationId="{1DB5524A-AC02-410D-B08C-21C74131A7B2}"/>
          </ac:cxnSpMkLst>
        </pc:cxnChg>
        <pc:cxnChg chg="add mod">
          <ac:chgData name="유명성" userId="a6980de3-d5ce-4299-b7c7-8d1314aec915" providerId="ADAL" clId="{6FE6262F-25CE-4096-BECE-95A56C273177}" dt="2025-10-27T12:18:17.928" v="5812"/>
          <ac:cxnSpMkLst>
            <pc:docMk/>
            <pc:sldMk cId="1391090465" sldId="2076"/>
            <ac:cxnSpMk id="36" creationId="{542A8371-26AA-4C74-85EE-E20A7916C786}"/>
          </ac:cxnSpMkLst>
        </pc:cxnChg>
        <pc:cxnChg chg="add mod">
          <ac:chgData name="유명성" userId="a6980de3-d5ce-4299-b7c7-8d1314aec915" providerId="ADAL" clId="{6FE6262F-25CE-4096-BECE-95A56C273177}" dt="2025-10-27T12:21:56.825" v="5915" actId="164"/>
          <ac:cxnSpMkLst>
            <pc:docMk/>
            <pc:sldMk cId="1391090465" sldId="2076"/>
            <ac:cxnSpMk id="39" creationId="{C8F06EFC-E0A4-4C53-98F4-26EE6892A044}"/>
          </ac:cxnSpMkLst>
        </pc:cxnChg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762360846" sldId="2076"/>
        </pc:sldMkLst>
      </pc:sldChg>
      <pc:sldChg chg="addSp delSp modSp add mod modAnim modNotesTx">
        <pc:chgData name="유명성" userId="a6980de3-d5ce-4299-b7c7-8d1314aec915" providerId="ADAL" clId="{6FE6262F-25CE-4096-BECE-95A56C273177}" dt="2025-10-28T02:35:36.951" v="12590" actId="20577"/>
        <pc:sldMkLst>
          <pc:docMk/>
          <pc:sldMk cId="523946313" sldId="2077"/>
        </pc:sldMkLst>
        <pc:spChg chg="mod">
          <ac:chgData name="유명성" userId="a6980de3-d5ce-4299-b7c7-8d1314aec915" providerId="ADAL" clId="{6FE6262F-25CE-4096-BECE-95A56C273177}" dt="2025-10-27T10:24:01.948" v="3850" actId="20577"/>
          <ac:spMkLst>
            <pc:docMk/>
            <pc:sldMk cId="523946313" sldId="2077"/>
            <ac:spMk id="2" creationId="{00000000-0000-0000-0000-000000000000}"/>
          </ac:spMkLst>
        </pc:spChg>
        <pc:spChg chg="mod">
          <ac:chgData name="유명성" userId="a6980de3-d5ce-4299-b7c7-8d1314aec915" providerId="ADAL" clId="{6FE6262F-25CE-4096-BECE-95A56C273177}" dt="2025-10-27T09:31:36.365" v="2591" actId="164"/>
          <ac:spMkLst>
            <pc:docMk/>
            <pc:sldMk cId="523946313" sldId="2077"/>
            <ac:spMk id="5" creationId="{3B310FFC-F98C-4754-B762-E25BCE4B6B56}"/>
          </ac:spMkLst>
        </pc:spChg>
        <pc:spChg chg="mod">
          <ac:chgData name="유명성" userId="a6980de3-d5ce-4299-b7c7-8d1314aec915" providerId="ADAL" clId="{6FE6262F-25CE-4096-BECE-95A56C273177}" dt="2025-10-27T09:31:36.365" v="2591" actId="164"/>
          <ac:spMkLst>
            <pc:docMk/>
            <pc:sldMk cId="523946313" sldId="2077"/>
            <ac:spMk id="9" creationId="{1D3D2F11-9300-4B5C-8C7E-8B1130BCC97B}"/>
          </ac:spMkLst>
        </pc:spChg>
        <pc:spChg chg="mod">
          <ac:chgData name="유명성" userId="a6980de3-d5ce-4299-b7c7-8d1314aec915" providerId="ADAL" clId="{6FE6262F-25CE-4096-BECE-95A56C273177}" dt="2025-10-27T09:31:36.365" v="2591" actId="164"/>
          <ac:spMkLst>
            <pc:docMk/>
            <pc:sldMk cId="523946313" sldId="2077"/>
            <ac:spMk id="11" creationId="{1DAEA9CE-CE87-4F94-B844-E4EEE0633564}"/>
          </ac:spMkLst>
        </pc:spChg>
        <pc:spChg chg="del">
          <ac:chgData name="유명성" userId="a6980de3-d5ce-4299-b7c7-8d1314aec915" providerId="ADAL" clId="{6FE6262F-25CE-4096-BECE-95A56C273177}" dt="2025-10-27T09:28:19.260" v="2502" actId="478"/>
          <ac:spMkLst>
            <pc:docMk/>
            <pc:sldMk cId="523946313" sldId="2077"/>
            <ac:spMk id="17" creationId="{BE360E2A-3C28-4E59-88E6-81295CC2D404}"/>
          </ac:spMkLst>
        </pc:spChg>
        <pc:spChg chg="mod">
          <ac:chgData name="유명성" userId="a6980de3-d5ce-4299-b7c7-8d1314aec915" providerId="ADAL" clId="{6FE6262F-25CE-4096-BECE-95A56C273177}" dt="2025-10-27T09:31:36.365" v="2591" actId="164"/>
          <ac:spMkLst>
            <pc:docMk/>
            <pc:sldMk cId="523946313" sldId="2077"/>
            <ac:spMk id="21" creationId="{FF894FEF-1D36-42C5-B9BE-3EDE20CC9E31}"/>
          </ac:spMkLst>
        </pc:spChg>
        <pc:spChg chg="add del mod">
          <ac:chgData name="유명성" userId="a6980de3-d5ce-4299-b7c7-8d1314aec915" providerId="ADAL" clId="{6FE6262F-25CE-4096-BECE-95A56C273177}" dt="2025-10-27T11:22:44.171" v="4590" actId="20577"/>
          <ac:spMkLst>
            <pc:docMk/>
            <pc:sldMk cId="523946313" sldId="2077"/>
            <ac:spMk id="23" creationId="{A1D9DA5C-214D-684C-A341-ED7090DE17B6}"/>
          </ac:spMkLst>
        </pc:spChg>
        <pc:spChg chg="add mod">
          <ac:chgData name="유명성" userId="a6980de3-d5ce-4299-b7c7-8d1314aec915" providerId="ADAL" clId="{6FE6262F-25CE-4096-BECE-95A56C273177}" dt="2025-10-27T09:33:16.308" v="2645" actId="114"/>
          <ac:spMkLst>
            <pc:docMk/>
            <pc:sldMk cId="523946313" sldId="2077"/>
            <ac:spMk id="25" creationId="{361AB879-9FE6-4C59-8735-0C3BDF9C7D9A}"/>
          </ac:spMkLst>
        </pc:spChg>
        <pc:spChg chg="del">
          <ac:chgData name="유명성" userId="a6980de3-d5ce-4299-b7c7-8d1314aec915" providerId="ADAL" clId="{6FE6262F-25CE-4096-BECE-95A56C273177}" dt="2025-10-27T09:28:13.396" v="2501" actId="478"/>
          <ac:spMkLst>
            <pc:docMk/>
            <pc:sldMk cId="523946313" sldId="2077"/>
            <ac:spMk id="27" creationId="{3C0E407F-F670-4A35-91D4-3E9FCE1D50B5}"/>
          </ac:spMkLst>
        </pc:spChg>
        <pc:spChg chg="del">
          <ac:chgData name="유명성" userId="a6980de3-d5ce-4299-b7c7-8d1314aec915" providerId="ADAL" clId="{6FE6262F-25CE-4096-BECE-95A56C273177}" dt="2025-10-27T09:28:13.396" v="2501" actId="478"/>
          <ac:spMkLst>
            <pc:docMk/>
            <pc:sldMk cId="523946313" sldId="2077"/>
            <ac:spMk id="28" creationId="{7AA00881-D0F6-4FED-985B-C0D6CFAE403E}"/>
          </ac:spMkLst>
        </pc:spChg>
        <pc:spChg chg="add del mod">
          <ac:chgData name="유명성" userId="a6980de3-d5ce-4299-b7c7-8d1314aec915" providerId="ADAL" clId="{6FE6262F-25CE-4096-BECE-95A56C273177}" dt="2025-10-27T09:35:57.776" v="2877" actId="478"/>
          <ac:spMkLst>
            <pc:docMk/>
            <pc:sldMk cId="523946313" sldId="2077"/>
            <ac:spMk id="29" creationId="{0F4EA334-E806-4553-8CC7-430C52D3C506}"/>
          </ac:spMkLst>
        </pc:spChg>
        <pc:spChg chg="add mod">
          <ac:chgData name="유명성" userId="a6980de3-d5ce-4299-b7c7-8d1314aec915" providerId="ADAL" clId="{6FE6262F-25CE-4096-BECE-95A56C273177}" dt="2025-10-27T09:31:36.365" v="2591" actId="164"/>
          <ac:spMkLst>
            <pc:docMk/>
            <pc:sldMk cId="523946313" sldId="2077"/>
            <ac:spMk id="33" creationId="{271AE38F-9BE2-4827-86C1-00BDF88BB150}"/>
          </ac:spMkLst>
        </pc:spChg>
        <pc:spChg chg="mod topLvl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34" creationId="{B467165E-2A7C-4ED8-AA3A-F0764381688C}"/>
          </ac:spMkLst>
        </pc:spChg>
        <pc:spChg chg="mod topLvl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35" creationId="{FAE39610-5206-4E2A-92D5-E131CDC6CF83}"/>
          </ac:spMkLst>
        </pc:spChg>
        <pc:spChg chg="mod topLvl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36" creationId="{FDDDA71F-EB15-4A08-959E-550F85C9BF1E}"/>
          </ac:spMkLst>
        </pc:spChg>
        <pc:spChg chg="mod topLvl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37" creationId="{6CC48015-70E1-447F-AFDC-A84FC3BDE2CC}"/>
          </ac:spMkLst>
        </pc:spChg>
        <pc:spChg chg="mod topLvl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42" creationId="{FEC9C33C-5E88-4BDE-9677-5B7693EC3DF2}"/>
          </ac:spMkLst>
        </pc:spChg>
        <pc:spChg chg="mod topLvl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43" creationId="{8A77C53C-E627-4FA8-932E-5DE26F198564}"/>
          </ac:spMkLst>
        </pc:spChg>
        <pc:spChg chg="del mod">
          <ac:chgData name="유명성" userId="a6980de3-d5ce-4299-b7c7-8d1314aec915" providerId="ADAL" clId="{6FE6262F-25CE-4096-BECE-95A56C273177}" dt="2025-10-27T09:47:49.805" v="3352" actId="478"/>
          <ac:spMkLst>
            <pc:docMk/>
            <pc:sldMk cId="523946313" sldId="2077"/>
            <ac:spMk id="46" creationId="{5DB7A4B8-7546-4F8C-8003-FA5510612B43}"/>
          </ac:spMkLst>
        </pc:spChg>
        <pc:spChg chg="del">
          <ac:chgData name="유명성" userId="a6980de3-d5ce-4299-b7c7-8d1314aec915" providerId="ADAL" clId="{6FE6262F-25CE-4096-BECE-95A56C273177}" dt="2025-10-27T09:28:13.396" v="2501" actId="478"/>
          <ac:spMkLst>
            <pc:docMk/>
            <pc:sldMk cId="523946313" sldId="2077"/>
            <ac:spMk id="48" creationId="{A92213D8-D626-415A-A982-5727DC3AE4BF}"/>
          </ac:spMkLst>
        </pc:spChg>
        <pc:spChg chg="mod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49" creationId="{0642FB45-6F84-4691-9629-59E203D98056}"/>
          </ac:spMkLst>
        </pc:spChg>
        <pc:spChg chg="mod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50" creationId="{3A048F03-FF65-4BAB-BAC9-87DFAE9D7C45}"/>
          </ac:spMkLst>
        </pc:spChg>
        <pc:spChg chg="mod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51" creationId="{863E5D5B-1FBC-41DE-BAE9-5E91A89FA872}"/>
          </ac:spMkLst>
        </pc:spChg>
        <pc:spChg chg="add del mod">
          <ac:chgData name="유명성" userId="a6980de3-d5ce-4299-b7c7-8d1314aec915" providerId="ADAL" clId="{6FE6262F-25CE-4096-BECE-95A56C273177}" dt="2025-10-27T09:48:53.552" v="3372" actId="21"/>
          <ac:spMkLst>
            <pc:docMk/>
            <pc:sldMk cId="523946313" sldId="2077"/>
            <ac:spMk id="53" creationId="{7A40E5ED-E2F9-48EA-B29D-B1A5A7668FC3}"/>
          </ac:spMkLst>
        </pc:spChg>
        <pc:spChg chg="add mod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58" creationId="{8478F86D-6A47-4F45-8E19-483F2BC1933E}"/>
          </ac:spMkLst>
        </pc:spChg>
        <pc:spChg chg="add mod ord topLvl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61" creationId="{751F3461-0BAA-41F1-B076-15352A495C5D}"/>
          </ac:spMkLst>
        </pc:spChg>
        <pc:spChg chg="add mod topLvl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69" creationId="{E5229527-1623-4FF2-90A1-2420C12BFED1}"/>
          </ac:spMkLst>
        </pc:spChg>
        <pc:spChg chg="add mod topLvl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70" creationId="{DD1A095A-EF40-431A-B147-4CC9D820F48D}"/>
          </ac:spMkLst>
        </pc:spChg>
        <pc:spChg chg="add del mod">
          <ac:chgData name="유명성" userId="a6980de3-d5ce-4299-b7c7-8d1314aec915" providerId="ADAL" clId="{6FE6262F-25CE-4096-BECE-95A56C273177}" dt="2025-10-27T11:12:53.330" v="4529" actId="478"/>
          <ac:spMkLst>
            <pc:docMk/>
            <pc:sldMk cId="523946313" sldId="2077"/>
            <ac:spMk id="78" creationId="{6BE658E5-7836-46C2-BD06-343EDA72695D}"/>
          </ac:spMkLst>
        </pc:spChg>
        <pc:spChg chg="add del mod">
          <ac:chgData name="유명성" userId="a6980de3-d5ce-4299-b7c7-8d1314aec915" providerId="ADAL" clId="{6FE6262F-25CE-4096-BECE-95A56C273177}" dt="2025-10-27T11:12:54.314" v="4530" actId="478"/>
          <ac:spMkLst>
            <pc:docMk/>
            <pc:sldMk cId="523946313" sldId="2077"/>
            <ac:spMk id="79" creationId="{71A8434F-F3C2-4051-A01D-FE134D47D5B0}"/>
          </ac:spMkLst>
        </pc:spChg>
        <pc:spChg chg="del mod">
          <ac:chgData name="유명성" userId="a6980de3-d5ce-4299-b7c7-8d1314aec915" providerId="ADAL" clId="{6FE6262F-25CE-4096-BECE-95A56C273177}" dt="2025-10-27T11:12:55.689" v="4531" actId="478"/>
          <ac:spMkLst>
            <pc:docMk/>
            <pc:sldMk cId="523946313" sldId="2077"/>
            <ac:spMk id="82" creationId="{F66E9581-DFA7-4BB9-99D0-A3180AD14E29}"/>
          </ac:spMkLst>
        </pc:spChg>
        <pc:spChg chg="del mod">
          <ac:chgData name="유명성" userId="a6980de3-d5ce-4299-b7c7-8d1314aec915" providerId="ADAL" clId="{6FE6262F-25CE-4096-BECE-95A56C273177}" dt="2025-10-27T11:12:56.904" v="4532" actId="478"/>
          <ac:spMkLst>
            <pc:docMk/>
            <pc:sldMk cId="523946313" sldId="2077"/>
            <ac:spMk id="83" creationId="{5250EAEB-C300-4FFC-BD6F-2D37001B1562}"/>
          </ac:spMkLst>
        </pc:spChg>
        <pc:spChg chg="add del mod">
          <ac:chgData name="유명성" userId="a6980de3-d5ce-4299-b7c7-8d1314aec915" providerId="ADAL" clId="{6FE6262F-25CE-4096-BECE-95A56C273177}" dt="2025-10-27T11:02:56.795" v="4323" actId="478"/>
          <ac:spMkLst>
            <pc:docMk/>
            <pc:sldMk cId="523946313" sldId="2077"/>
            <ac:spMk id="94" creationId="{F38C94FB-0E24-4527-89E7-5A1F8E786901}"/>
          </ac:spMkLst>
        </pc:spChg>
        <pc:spChg chg="add mod ord topLvl">
          <ac:chgData name="유명성" userId="a6980de3-d5ce-4299-b7c7-8d1314aec915" providerId="ADAL" clId="{6FE6262F-25CE-4096-BECE-95A56C273177}" dt="2025-10-27T12:23:24.612" v="5920" actId="165"/>
          <ac:spMkLst>
            <pc:docMk/>
            <pc:sldMk cId="523946313" sldId="2077"/>
            <ac:spMk id="95" creationId="{C6F7383E-1C02-495B-8752-7C8E0726D7B4}"/>
          </ac:spMkLst>
        </pc:spChg>
        <pc:spChg chg="add mod">
          <ac:chgData name="유명성" userId="a6980de3-d5ce-4299-b7c7-8d1314aec915" providerId="ADAL" clId="{6FE6262F-25CE-4096-BECE-95A56C273177}" dt="2025-10-27T11:12:51.336" v="4528" actId="165"/>
          <ac:spMkLst>
            <pc:docMk/>
            <pc:sldMk cId="523946313" sldId="2077"/>
            <ac:spMk id="97" creationId="{44E4D236-9D8B-447B-94CE-B5F130044A90}"/>
          </ac:spMkLst>
        </pc:spChg>
        <pc:spChg chg="add del mod">
          <ac:chgData name="유명성" userId="a6980de3-d5ce-4299-b7c7-8d1314aec915" providerId="ADAL" clId="{6FE6262F-25CE-4096-BECE-95A56C273177}" dt="2025-10-27T12:19:18.630" v="5882" actId="478"/>
          <ac:spMkLst>
            <pc:docMk/>
            <pc:sldMk cId="523946313" sldId="2077"/>
            <ac:spMk id="108" creationId="{D3CC9E3B-59CA-453C-9CC0-636B78D0A68D}"/>
          </ac:spMkLst>
        </pc:spChg>
        <pc:grpChg chg="mod">
          <ac:chgData name="유명성" userId="a6980de3-d5ce-4299-b7c7-8d1314aec915" providerId="ADAL" clId="{6FE6262F-25CE-4096-BECE-95A56C273177}" dt="2025-10-27T09:31:36.365" v="2591" actId="164"/>
          <ac:grpSpMkLst>
            <pc:docMk/>
            <pc:sldMk cId="523946313" sldId="2077"/>
            <ac:grpSpMk id="3" creationId="{545E37CE-A00D-464F-A9E3-830740A1FA3A}"/>
          </ac:grpSpMkLst>
        </pc:grpChg>
        <pc:grpChg chg="add mod">
          <ac:chgData name="유명성" userId="a6980de3-d5ce-4299-b7c7-8d1314aec915" providerId="ADAL" clId="{6FE6262F-25CE-4096-BECE-95A56C273177}" dt="2025-10-27T09:33:04.660" v="2642" actId="164"/>
          <ac:grpSpMkLst>
            <pc:docMk/>
            <pc:sldMk cId="523946313" sldId="2077"/>
            <ac:grpSpMk id="22" creationId="{9C9BD81C-9051-4DB4-A110-F2269C88CBEF}"/>
          </ac:grpSpMkLst>
        </pc:grpChg>
        <pc:grpChg chg="add del mod">
          <ac:chgData name="유명성" userId="a6980de3-d5ce-4299-b7c7-8d1314aec915" providerId="ADAL" clId="{6FE6262F-25CE-4096-BECE-95A56C273177}" dt="2025-10-27T09:35:57.776" v="2877" actId="478"/>
          <ac:grpSpMkLst>
            <pc:docMk/>
            <pc:sldMk cId="523946313" sldId="2077"/>
            <ac:grpSpMk id="27" creationId="{1F650C63-DC02-447C-B2E0-BF490CA87435}"/>
          </ac:grpSpMkLst>
        </pc:grpChg>
        <pc:grpChg chg="add del mod">
          <ac:chgData name="유명성" userId="a6980de3-d5ce-4299-b7c7-8d1314aec915" providerId="ADAL" clId="{6FE6262F-25CE-4096-BECE-95A56C273177}" dt="2025-10-27T09:44:46.102" v="3216" actId="478"/>
          <ac:grpSpMkLst>
            <pc:docMk/>
            <pc:sldMk cId="523946313" sldId="2077"/>
            <ac:grpSpMk id="28" creationId="{F0384FD3-4481-4DD1-ACF8-946C481200FC}"/>
          </ac:grpSpMkLst>
        </pc:grpChg>
        <pc:grpChg chg="del">
          <ac:chgData name="유명성" userId="a6980de3-d5ce-4299-b7c7-8d1314aec915" providerId="ADAL" clId="{6FE6262F-25CE-4096-BECE-95A56C273177}" dt="2025-10-27T09:28:13.396" v="2501" actId="478"/>
          <ac:grpSpMkLst>
            <pc:docMk/>
            <pc:sldMk cId="523946313" sldId="2077"/>
            <ac:grpSpMk id="29" creationId="{07B1C4C9-5385-4D0F-B309-EC2F499C5E42}"/>
          </ac:grpSpMkLst>
        </pc:grpChg>
        <pc:grpChg chg="add del mod">
          <ac:chgData name="유명성" userId="a6980de3-d5ce-4299-b7c7-8d1314aec915" providerId="ADAL" clId="{6FE6262F-25CE-4096-BECE-95A56C273177}" dt="2025-10-27T09:48:02.980" v="3355" actId="165"/>
          <ac:grpSpMkLst>
            <pc:docMk/>
            <pc:sldMk cId="523946313" sldId="2077"/>
            <ac:grpSpMk id="32" creationId="{ABFB16C0-26E6-4F62-9601-5A1227845348}"/>
          </ac:grpSpMkLst>
        </pc:grpChg>
        <pc:grpChg chg="mod topLvl">
          <ac:chgData name="유명성" userId="a6980de3-d5ce-4299-b7c7-8d1314aec915" providerId="ADAL" clId="{6FE6262F-25CE-4096-BECE-95A56C273177}" dt="2025-10-27T12:23:24.612" v="5920" actId="165"/>
          <ac:grpSpMkLst>
            <pc:docMk/>
            <pc:sldMk cId="523946313" sldId="2077"/>
            <ac:grpSpMk id="39" creationId="{77C61D8A-89C3-444A-9C39-A21EDECC7012}"/>
          </ac:grpSpMkLst>
        </pc:grpChg>
        <pc:grpChg chg="add mod topLvl">
          <ac:chgData name="유명성" userId="a6980de3-d5ce-4299-b7c7-8d1314aec915" providerId="ADAL" clId="{6FE6262F-25CE-4096-BECE-95A56C273177}" dt="2025-10-27T12:23:24.612" v="5920" actId="165"/>
          <ac:grpSpMkLst>
            <pc:docMk/>
            <pc:sldMk cId="523946313" sldId="2077"/>
            <ac:grpSpMk id="62" creationId="{00F18760-ECF3-4A6B-86D7-609A738267C5}"/>
          </ac:grpSpMkLst>
        </pc:grpChg>
        <pc:grpChg chg="add del mod">
          <ac:chgData name="유명성" userId="a6980de3-d5ce-4299-b7c7-8d1314aec915" providerId="ADAL" clId="{6FE6262F-25CE-4096-BECE-95A56C273177}" dt="2025-10-27T10:58:37.451" v="4275" actId="165"/>
          <ac:grpSpMkLst>
            <pc:docMk/>
            <pc:sldMk cId="523946313" sldId="2077"/>
            <ac:grpSpMk id="74" creationId="{21BADBF9-368E-4889-99B5-65BCF195E79A}"/>
          </ac:grpSpMkLst>
        </pc:grpChg>
        <pc:grpChg chg="add del mod">
          <ac:chgData name="유명성" userId="a6980de3-d5ce-4299-b7c7-8d1314aec915" providerId="ADAL" clId="{6FE6262F-25CE-4096-BECE-95A56C273177}" dt="2025-10-27T11:12:53.330" v="4529" actId="478"/>
          <ac:grpSpMkLst>
            <pc:docMk/>
            <pc:sldMk cId="523946313" sldId="2077"/>
            <ac:grpSpMk id="80" creationId="{79593A73-DEAF-4F27-AE23-C31E99B83A1F}"/>
          </ac:grpSpMkLst>
        </pc:grpChg>
        <pc:grpChg chg="add del mod">
          <ac:chgData name="유명성" userId="a6980de3-d5ce-4299-b7c7-8d1314aec915" providerId="ADAL" clId="{6FE6262F-25CE-4096-BECE-95A56C273177}" dt="2025-10-27T11:12:55.689" v="4531" actId="478"/>
          <ac:grpSpMkLst>
            <pc:docMk/>
            <pc:sldMk cId="523946313" sldId="2077"/>
            <ac:grpSpMk id="81" creationId="{E133B262-4F89-47B6-9A0B-1C5FC2423A95}"/>
          </ac:grpSpMkLst>
        </pc:grpChg>
        <pc:grpChg chg="add mod topLvl">
          <ac:chgData name="유명성" userId="a6980de3-d5ce-4299-b7c7-8d1314aec915" providerId="ADAL" clId="{6FE6262F-25CE-4096-BECE-95A56C273177}" dt="2025-10-27T11:12:51.336" v="4528" actId="165"/>
          <ac:grpSpMkLst>
            <pc:docMk/>
            <pc:sldMk cId="523946313" sldId="2077"/>
            <ac:grpSpMk id="98" creationId="{62A94FFE-2C4F-4323-BD31-016C8F9EC715}"/>
          </ac:grpSpMkLst>
        </pc:grpChg>
        <pc:grpChg chg="add del mod topLvl">
          <ac:chgData name="유명성" userId="a6980de3-d5ce-4299-b7c7-8d1314aec915" providerId="ADAL" clId="{6FE6262F-25CE-4096-BECE-95A56C273177}" dt="2025-10-27T12:23:24.612" v="5920" actId="165"/>
          <ac:grpSpMkLst>
            <pc:docMk/>
            <pc:sldMk cId="523946313" sldId="2077"/>
            <ac:grpSpMk id="99" creationId="{E2095548-1B6B-4258-9166-2103BF9A1E6B}"/>
          </ac:grpSpMkLst>
        </pc:grpChg>
        <pc:grpChg chg="add del mod topLvl">
          <ac:chgData name="유명성" userId="a6980de3-d5ce-4299-b7c7-8d1314aec915" providerId="ADAL" clId="{6FE6262F-25CE-4096-BECE-95A56C273177}" dt="2025-10-27T12:23:21.763" v="5919" actId="165"/>
          <ac:grpSpMkLst>
            <pc:docMk/>
            <pc:sldMk cId="523946313" sldId="2077"/>
            <ac:grpSpMk id="100" creationId="{35BFF43F-647F-45FC-B70E-F5C5FAC00B2B}"/>
          </ac:grpSpMkLst>
        </pc:grpChg>
        <pc:grpChg chg="add del mod">
          <ac:chgData name="유명성" userId="a6980de3-d5ce-4299-b7c7-8d1314aec915" providerId="ADAL" clId="{6FE6262F-25CE-4096-BECE-95A56C273177}" dt="2025-10-27T11:12:51.336" v="4528" actId="165"/>
          <ac:grpSpMkLst>
            <pc:docMk/>
            <pc:sldMk cId="523946313" sldId="2077"/>
            <ac:grpSpMk id="101" creationId="{DA942CE5-4C21-493B-867C-8A2A17A95982}"/>
          </ac:grpSpMkLst>
        </pc:grpChg>
        <pc:picChg chg="add del mod">
          <ac:chgData name="유명성" userId="a6980de3-d5ce-4299-b7c7-8d1314aec915" providerId="ADAL" clId="{6FE6262F-25CE-4096-BECE-95A56C273177}" dt="2025-10-27T09:31:36.365" v="2591" actId="164"/>
          <ac:picMkLst>
            <pc:docMk/>
            <pc:sldMk cId="523946313" sldId="2077"/>
            <ac:picMk id="12" creationId="{FFB42AEC-583D-4D0F-904C-2BC23C5DBC49}"/>
          </ac:picMkLst>
        </pc:picChg>
        <pc:picChg chg="del mod">
          <ac:chgData name="유명성" userId="a6980de3-d5ce-4299-b7c7-8d1314aec915" providerId="ADAL" clId="{6FE6262F-25CE-4096-BECE-95A56C273177}" dt="2025-10-27T09:28:28.937" v="2505" actId="478"/>
          <ac:picMkLst>
            <pc:docMk/>
            <pc:sldMk cId="523946313" sldId="2077"/>
            <ac:picMk id="15" creationId="{C182638A-4F5A-40E6-AA6D-255F6A95FEB8}"/>
          </ac:picMkLst>
        </pc:picChg>
        <pc:picChg chg="add del">
          <ac:chgData name="유명성" userId="a6980de3-d5ce-4299-b7c7-8d1314aec915" providerId="ADAL" clId="{6FE6262F-25CE-4096-BECE-95A56C273177}" dt="2025-10-27T09:30:29.083" v="2540" actId="22"/>
          <ac:picMkLst>
            <pc:docMk/>
            <pc:sldMk cId="523946313" sldId="2077"/>
            <ac:picMk id="17" creationId="{FD26F3A6-CF7D-4682-97DA-73FB18103660}"/>
          </ac:picMkLst>
        </pc:picChg>
        <pc:picChg chg="add mod">
          <ac:chgData name="유명성" userId="a6980de3-d5ce-4299-b7c7-8d1314aec915" providerId="ADAL" clId="{6FE6262F-25CE-4096-BECE-95A56C273177}" dt="2025-10-27T09:31:36.365" v="2591" actId="164"/>
          <ac:picMkLst>
            <pc:docMk/>
            <pc:sldMk cId="523946313" sldId="2077"/>
            <ac:picMk id="18" creationId="{9609D329-0741-4936-9202-AC3336D23817}"/>
          </ac:picMkLst>
        </pc:picChg>
        <pc:picChg chg="add del">
          <ac:chgData name="유명성" userId="a6980de3-d5ce-4299-b7c7-8d1314aec915" providerId="ADAL" clId="{6FE6262F-25CE-4096-BECE-95A56C273177}" dt="2025-10-27T09:30:37.449" v="2542" actId="478"/>
          <ac:picMkLst>
            <pc:docMk/>
            <pc:sldMk cId="523946313" sldId="2077"/>
            <ac:picMk id="20" creationId="{DE8ACA76-0E27-4C01-8C08-C7F9D445BF17}"/>
          </ac:picMkLst>
        </pc:picChg>
        <pc:picChg chg="del">
          <ac:chgData name="유명성" userId="a6980de3-d5ce-4299-b7c7-8d1314aec915" providerId="ADAL" clId="{6FE6262F-25CE-4096-BECE-95A56C273177}" dt="2025-10-27T09:28:13.396" v="2501" actId="478"/>
          <ac:picMkLst>
            <pc:docMk/>
            <pc:sldMk cId="523946313" sldId="2077"/>
            <ac:picMk id="43" creationId="{5946F124-A1DE-4D91-ADD2-0254D45DCBD6}"/>
          </ac:picMkLst>
        </pc:picChg>
        <pc:picChg chg="del mod">
          <ac:chgData name="유명성" userId="a6980de3-d5ce-4299-b7c7-8d1314aec915" providerId="ADAL" clId="{6FE6262F-25CE-4096-BECE-95A56C273177}" dt="2025-10-27T09:47:42.787" v="3347" actId="478"/>
          <ac:picMkLst>
            <pc:docMk/>
            <pc:sldMk cId="523946313" sldId="2077"/>
            <ac:picMk id="44" creationId="{E4C8EB0D-3E18-4683-B3F1-FA9676FA552E}"/>
          </ac:picMkLst>
        </pc:picChg>
        <pc:picChg chg="del mod">
          <ac:chgData name="유명성" userId="a6980de3-d5ce-4299-b7c7-8d1314aec915" providerId="ADAL" clId="{6FE6262F-25CE-4096-BECE-95A56C273177}" dt="2025-10-27T09:47:41.960" v="3346" actId="478"/>
          <ac:picMkLst>
            <pc:docMk/>
            <pc:sldMk cId="523946313" sldId="2077"/>
            <ac:picMk id="45" creationId="{334E548E-9C21-4813-B49B-B7F4ECD1D913}"/>
          </ac:picMkLst>
        </pc:picChg>
        <pc:picChg chg="mod ord">
          <ac:chgData name="유명성" userId="a6980de3-d5ce-4299-b7c7-8d1314aec915" providerId="ADAL" clId="{6FE6262F-25CE-4096-BECE-95A56C273177}" dt="2025-10-27T09:33:42.827" v="2656" actId="164"/>
          <ac:picMkLst>
            <pc:docMk/>
            <pc:sldMk cId="523946313" sldId="2077"/>
            <ac:picMk id="47" creationId="{B3AFE0CD-D0C9-4AC1-8802-4E157B3D4836}"/>
          </ac:picMkLst>
        </pc:picChg>
        <pc:picChg chg="del mod">
          <ac:chgData name="유명성" userId="a6980de3-d5ce-4299-b7c7-8d1314aec915" providerId="ADAL" clId="{6FE6262F-25CE-4096-BECE-95A56C273177}" dt="2025-10-27T09:47:43.883" v="3348" actId="478"/>
          <ac:picMkLst>
            <pc:docMk/>
            <pc:sldMk cId="523946313" sldId="2077"/>
            <ac:picMk id="48" creationId="{F305CC1A-37AA-4137-8729-3AD663D973BC}"/>
          </ac:picMkLst>
        </pc:picChg>
        <pc:picChg chg="add mod topLvl">
          <ac:chgData name="유명성" userId="a6980de3-d5ce-4299-b7c7-8d1314aec915" providerId="ADAL" clId="{6FE6262F-25CE-4096-BECE-95A56C273177}" dt="2025-10-27T12:23:24.612" v="5920" actId="165"/>
          <ac:picMkLst>
            <pc:docMk/>
            <pc:sldMk cId="523946313" sldId="2077"/>
            <ac:picMk id="71" creationId="{8E65787A-0DB3-42A5-8C5F-01AACE3BF65C}"/>
          </ac:picMkLst>
        </pc:picChg>
        <pc:picChg chg="add mod">
          <ac:chgData name="유명성" userId="a6980de3-d5ce-4299-b7c7-8d1314aec915" providerId="ADAL" clId="{6FE6262F-25CE-4096-BECE-95A56C273177}" dt="2025-10-27T11:12:51.336" v="4528" actId="165"/>
          <ac:picMkLst>
            <pc:docMk/>
            <pc:sldMk cId="523946313" sldId="2077"/>
            <ac:picMk id="1026" creationId="{6BD874D7-0677-41CA-8E5D-2C49E7E37977}"/>
          </ac:picMkLst>
        </pc:picChg>
        <pc:cxnChg chg="mod">
          <ac:chgData name="유명성" userId="a6980de3-d5ce-4299-b7c7-8d1314aec915" providerId="ADAL" clId="{6FE6262F-25CE-4096-BECE-95A56C273177}" dt="2025-10-27T09:44:46.102" v="3216" actId="478"/>
          <ac:cxnSpMkLst>
            <pc:docMk/>
            <pc:sldMk cId="523946313" sldId="2077"/>
            <ac:cxnSpMk id="10" creationId="{7977DCFA-5879-4F99-A0A7-4BABCD609770}"/>
          </ac:cxnSpMkLst>
        </pc:cxnChg>
        <pc:cxnChg chg="mod">
          <ac:chgData name="유명성" userId="a6980de3-d5ce-4299-b7c7-8d1314aec915" providerId="ADAL" clId="{6FE6262F-25CE-4096-BECE-95A56C273177}" dt="2025-10-27T09:31:36.365" v="2591" actId="164"/>
          <ac:cxnSpMkLst>
            <pc:docMk/>
            <pc:sldMk cId="523946313" sldId="2077"/>
            <ac:cxnSpMk id="13" creationId="{520A19B5-7AB2-41B1-8024-43E65A983559}"/>
          </ac:cxnSpMkLst>
        </pc:cxnChg>
        <pc:cxnChg chg="add mod">
          <ac:chgData name="유명성" userId="a6980de3-d5ce-4299-b7c7-8d1314aec915" providerId="ADAL" clId="{6FE6262F-25CE-4096-BECE-95A56C273177}" dt="2025-10-27T09:44:46.102" v="3216" actId="478"/>
          <ac:cxnSpMkLst>
            <pc:docMk/>
            <pc:sldMk cId="523946313" sldId="2077"/>
            <ac:cxnSpMk id="14" creationId="{A0C1B15D-FFFD-4512-8544-27891A00461A}"/>
          </ac:cxnSpMkLst>
        </pc:cxnChg>
        <pc:cxnChg chg="mod">
          <ac:chgData name="유명성" userId="a6980de3-d5ce-4299-b7c7-8d1314aec915" providerId="ADAL" clId="{6FE6262F-25CE-4096-BECE-95A56C273177}" dt="2025-10-27T09:31:36.365" v="2591" actId="164"/>
          <ac:cxnSpMkLst>
            <pc:docMk/>
            <pc:sldMk cId="523946313" sldId="2077"/>
            <ac:cxnSpMk id="16" creationId="{F0494E12-E577-4142-A9C8-14FF57E3569D}"/>
          </ac:cxnSpMkLst>
        </pc:cxnChg>
        <pc:cxnChg chg="add mod ord topLvl">
          <ac:chgData name="유명성" userId="a6980de3-d5ce-4299-b7c7-8d1314aec915" providerId="ADAL" clId="{6FE6262F-25CE-4096-BECE-95A56C273177}" dt="2025-10-27T12:23:24.612" v="5920" actId="165"/>
          <ac:cxnSpMkLst>
            <pc:docMk/>
            <pc:sldMk cId="523946313" sldId="2077"/>
            <ac:cxnSpMk id="31" creationId="{64F34C06-EF98-4AD1-8D5D-B53719F58634}"/>
          </ac:cxnSpMkLst>
        </pc:cxnChg>
        <pc:cxnChg chg="del mod">
          <ac:chgData name="유명성" userId="a6980de3-d5ce-4299-b7c7-8d1314aec915" providerId="ADAL" clId="{6FE6262F-25CE-4096-BECE-95A56C273177}" dt="2025-10-27T09:28:28.085" v="2504" actId="478"/>
          <ac:cxnSpMkLst>
            <pc:docMk/>
            <pc:sldMk cId="523946313" sldId="2077"/>
            <ac:cxnSpMk id="34" creationId="{1DB5524A-AC02-410D-B08C-21C74131A7B2}"/>
          </ac:cxnSpMkLst>
        </pc:cxnChg>
        <pc:cxnChg chg="del mod">
          <ac:chgData name="유명성" userId="a6980de3-d5ce-4299-b7c7-8d1314aec915" providerId="ADAL" clId="{6FE6262F-25CE-4096-BECE-95A56C273177}" dt="2025-10-27T09:28:13.396" v="2501" actId="478"/>
          <ac:cxnSpMkLst>
            <pc:docMk/>
            <pc:sldMk cId="523946313" sldId="2077"/>
            <ac:cxnSpMk id="36" creationId="{542A8371-26AA-4C74-85EE-E20A7916C786}"/>
          </ac:cxnSpMkLst>
        </pc:cxnChg>
        <pc:cxnChg chg="mod topLvl">
          <ac:chgData name="유명성" userId="a6980de3-d5ce-4299-b7c7-8d1314aec915" providerId="ADAL" clId="{6FE6262F-25CE-4096-BECE-95A56C273177}" dt="2025-10-27T12:23:24.612" v="5920" actId="165"/>
          <ac:cxnSpMkLst>
            <pc:docMk/>
            <pc:sldMk cId="523946313" sldId="2077"/>
            <ac:cxnSpMk id="38" creationId="{DDDFCD10-B00E-47EB-9E8A-AFCE28F10F0B}"/>
          </ac:cxnSpMkLst>
        </pc:cxnChg>
        <pc:cxnChg chg="del mod">
          <ac:chgData name="유명성" userId="a6980de3-d5ce-4299-b7c7-8d1314aec915" providerId="ADAL" clId="{6FE6262F-25CE-4096-BECE-95A56C273177}" dt="2025-10-27T09:28:13.396" v="2501" actId="478"/>
          <ac:cxnSpMkLst>
            <pc:docMk/>
            <pc:sldMk cId="523946313" sldId="2077"/>
            <ac:cxnSpMk id="39" creationId="{C8F06EFC-E0A4-4C53-98F4-26EE6892A044}"/>
          </ac:cxnSpMkLst>
        </pc:cxnChg>
        <pc:cxnChg chg="mod topLvl">
          <ac:chgData name="유명성" userId="a6980de3-d5ce-4299-b7c7-8d1314aec915" providerId="ADAL" clId="{6FE6262F-25CE-4096-BECE-95A56C273177}" dt="2025-10-27T12:23:24.612" v="5920" actId="165"/>
          <ac:cxnSpMkLst>
            <pc:docMk/>
            <pc:sldMk cId="523946313" sldId="2077"/>
            <ac:cxnSpMk id="40" creationId="{DC850C46-CD67-4B02-8FE1-DF25E93AD985}"/>
          </ac:cxnSpMkLst>
        </pc:cxnChg>
        <pc:cxnChg chg="mod topLvl">
          <ac:chgData name="유명성" userId="a6980de3-d5ce-4299-b7c7-8d1314aec915" providerId="ADAL" clId="{6FE6262F-25CE-4096-BECE-95A56C273177}" dt="2025-10-27T12:23:21.763" v="5919" actId="165"/>
          <ac:cxnSpMkLst>
            <pc:docMk/>
            <pc:sldMk cId="523946313" sldId="2077"/>
            <ac:cxnSpMk id="41" creationId="{16234C65-D6DE-424A-9081-CD35BB0618E8}"/>
          </ac:cxnSpMkLst>
        </pc:cxnChg>
        <pc:cxnChg chg="add mod topLvl">
          <ac:chgData name="유명성" userId="a6980de3-d5ce-4299-b7c7-8d1314aec915" providerId="ADAL" clId="{6FE6262F-25CE-4096-BECE-95A56C273177}" dt="2025-10-27T12:23:21.763" v="5919" actId="165"/>
          <ac:cxnSpMkLst>
            <pc:docMk/>
            <pc:sldMk cId="523946313" sldId="2077"/>
            <ac:cxnSpMk id="52" creationId="{B6488B2E-B2E2-49AB-94A3-84B3673ECA85}"/>
          </ac:cxnSpMkLst>
        </pc:cxnChg>
        <pc:cxnChg chg="add mod">
          <ac:chgData name="유명성" userId="a6980de3-d5ce-4299-b7c7-8d1314aec915" providerId="ADAL" clId="{6FE6262F-25CE-4096-BECE-95A56C273177}" dt="2025-10-27T11:27:38.997" v="4638"/>
          <ac:cxnSpMkLst>
            <pc:docMk/>
            <pc:sldMk cId="523946313" sldId="2077"/>
            <ac:cxnSpMk id="76" creationId="{C1D3E603-1305-431D-85FE-B4038EA18AE6}"/>
          </ac:cxnSpMkLst>
        </pc:cxnChg>
        <pc:cxnChg chg="add del mod">
          <ac:chgData name="유명성" userId="a6980de3-d5ce-4299-b7c7-8d1314aec915" providerId="ADAL" clId="{6FE6262F-25CE-4096-BECE-95A56C273177}" dt="2025-10-27T11:46:04.281" v="4893" actId="478"/>
          <ac:cxnSpMkLst>
            <pc:docMk/>
            <pc:sldMk cId="523946313" sldId="2077"/>
            <ac:cxnSpMk id="106" creationId="{42D1500A-CE80-47EE-BF91-B9C9D96B1CB7}"/>
          </ac:cxnSpMkLst>
        </pc:cxnChg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642718926" sldId="2077"/>
        </pc:sldMkLst>
      </pc:sldChg>
      <pc:sldChg chg="addSp delSp modSp add mod modNotesTx">
        <pc:chgData name="유명성" userId="a6980de3-d5ce-4299-b7c7-8d1314aec915" providerId="ADAL" clId="{6FE6262F-25CE-4096-BECE-95A56C273177}" dt="2025-10-28T02:32:41.769" v="11602" actId="20577"/>
        <pc:sldMkLst>
          <pc:docMk/>
          <pc:sldMk cId="444795868" sldId="2078"/>
        </pc:sldMkLst>
        <pc:spChg chg="mod topLvl">
          <ac:chgData name="유명성" userId="a6980de3-d5ce-4299-b7c7-8d1314aec915" providerId="ADAL" clId="{6FE6262F-25CE-4096-BECE-95A56C273177}" dt="2025-10-27T09:44:29.670" v="3215" actId="20577"/>
          <ac:spMkLst>
            <pc:docMk/>
            <pc:sldMk cId="444795868" sldId="2078"/>
            <ac:spMk id="5" creationId="{3B310FFC-F98C-4754-B762-E25BCE4B6B56}"/>
          </ac:spMkLst>
        </pc:spChg>
        <pc:spChg chg="mod">
          <ac:chgData name="유명성" userId="a6980de3-d5ce-4299-b7c7-8d1314aec915" providerId="ADAL" clId="{6FE6262F-25CE-4096-BECE-95A56C273177}" dt="2025-10-27T09:42:04.175" v="3150" actId="165"/>
          <ac:spMkLst>
            <pc:docMk/>
            <pc:sldMk cId="444795868" sldId="2078"/>
            <ac:spMk id="6" creationId="{B051F218-1936-42C0-93D4-98FD64FB1F95}"/>
          </ac:spMkLst>
        </pc:spChg>
        <pc:spChg chg="mod">
          <ac:chgData name="유명성" userId="a6980de3-d5ce-4299-b7c7-8d1314aec915" providerId="ADAL" clId="{6FE6262F-25CE-4096-BECE-95A56C273177}" dt="2025-10-27T09:42:04.175" v="3150" actId="165"/>
          <ac:spMkLst>
            <pc:docMk/>
            <pc:sldMk cId="444795868" sldId="2078"/>
            <ac:spMk id="7" creationId="{08C99D10-16A4-441B-81B9-4241D2D70E78}"/>
          </ac:spMkLst>
        </pc:spChg>
        <pc:spChg chg="mod">
          <ac:chgData name="유명성" userId="a6980de3-d5ce-4299-b7c7-8d1314aec915" providerId="ADAL" clId="{6FE6262F-25CE-4096-BECE-95A56C273177}" dt="2025-10-27T09:42:04.175" v="3150" actId="165"/>
          <ac:spMkLst>
            <pc:docMk/>
            <pc:sldMk cId="444795868" sldId="2078"/>
            <ac:spMk id="8" creationId="{6241D9AE-FF0C-46AC-8F67-FAC55E8ED23E}"/>
          </ac:spMkLst>
        </pc:spChg>
        <pc:spChg chg="mod topLvl">
          <ac:chgData name="유명성" userId="a6980de3-d5ce-4299-b7c7-8d1314aec915" providerId="ADAL" clId="{6FE6262F-25CE-4096-BECE-95A56C273177}" dt="2025-10-27T09:44:04.668" v="3205" actId="164"/>
          <ac:spMkLst>
            <pc:docMk/>
            <pc:sldMk cId="444795868" sldId="2078"/>
            <ac:spMk id="9" creationId="{1D3D2F11-9300-4B5C-8C7E-8B1130BCC97B}"/>
          </ac:spMkLst>
        </pc:spChg>
        <pc:spChg chg="mod topLvl">
          <ac:chgData name="유명성" userId="a6980de3-d5ce-4299-b7c7-8d1314aec915" providerId="ADAL" clId="{6FE6262F-25CE-4096-BECE-95A56C273177}" dt="2025-10-27T09:44:04.668" v="3205" actId="164"/>
          <ac:spMkLst>
            <pc:docMk/>
            <pc:sldMk cId="444795868" sldId="2078"/>
            <ac:spMk id="11" creationId="{1DAEA9CE-CE87-4F94-B844-E4EEE0633564}"/>
          </ac:spMkLst>
        </pc:spChg>
        <pc:spChg chg="add del">
          <ac:chgData name="유명성" userId="a6980de3-d5ce-4299-b7c7-8d1314aec915" providerId="ADAL" clId="{6FE6262F-25CE-4096-BECE-95A56C273177}" dt="2025-10-27T11:27:05.117" v="4636" actId="478"/>
          <ac:spMkLst>
            <pc:docMk/>
            <pc:sldMk cId="444795868" sldId="2078"/>
            <ac:spMk id="17" creationId="{FECD9294-D90F-4200-A371-EA7BBF4920A0}"/>
          </ac:spMkLst>
        </pc:spChg>
        <pc:spChg chg="mod topLvl">
          <ac:chgData name="유명성" userId="a6980de3-d5ce-4299-b7c7-8d1314aec915" providerId="ADAL" clId="{6FE6262F-25CE-4096-BECE-95A56C273177}" dt="2025-10-27T09:44:04.668" v="3205" actId="164"/>
          <ac:spMkLst>
            <pc:docMk/>
            <pc:sldMk cId="444795868" sldId="2078"/>
            <ac:spMk id="21" creationId="{FF894FEF-1D36-42C5-B9BE-3EDE20CC9E31}"/>
          </ac:spMkLst>
        </pc:spChg>
        <pc:spChg chg="mod">
          <ac:chgData name="유명성" userId="a6980de3-d5ce-4299-b7c7-8d1314aec915" providerId="ADAL" clId="{6FE6262F-25CE-4096-BECE-95A56C273177}" dt="2025-10-27T12:16:01.515" v="5759" actId="20577"/>
          <ac:spMkLst>
            <pc:docMk/>
            <pc:sldMk cId="444795868" sldId="2078"/>
            <ac:spMk id="23" creationId="{A1D9DA5C-214D-684C-A341-ED7090DE17B6}"/>
          </ac:spMkLst>
        </pc:spChg>
        <pc:spChg chg="add mod ord">
          <ac:chgData name="유명성" userId="a6980de3-d5ce-4299-b7c7-8d1314aec915" providerId="ADAL" clId="{6FE6262F-25CE-4096-BECE-95A56C273177}" dt="2025-10-27T10:55:21.570" v="4114" actId="207"/>
          <ac:spMkLst>
            <pc:docMk/>
            <pc:sldMk cId="444795868" sldId="2078"/>
            <ac:spMk id="24" creationId="{7F636C97-1A7C-4D2A-9F67-B478835E4BA1}"/>
          </ac:spMkLst>
        </pc:spChg>
        <pc:spChg chg="mod topLvl">
          <ac:chgData name="유명성" userId="a6980de3-d5ce-4299-b7c7-8d1314aec915" providerId="ADAL" clId="{6FE6262F-25CE-4096-BECE-95A56C273177}" dt="2025-10-27T10:54:52.117" v="4113" actId="14100"/>
          <ac:spMkLst>
            <pc:docMk/>
            <pc:sldMk cId="444795868" sldId="2078"/>
            <ac:spMk id="25" creationId="{361AB879-9FE6-4C59-8735-0C3BDF9C7D9A}"/>
          </ac:spMkLst>
        </pc:spChg>
        <pc:spChg chg="add mod">
          <ac:chgData name="유명성" userId="a6980de3-d5ce-4299-b7c7-8d1314aec915" providerId="ADAL" clId="{6FE6262F-25CE-4096-BECE-95A56C273177}" dt="2025-10-27T10:15:38.985" v="3560" actId="164"/>
          <ac:spMkLst>
            <pc:docMk/>
            <pc:sldMk cId="444795868" sldId="2078"/>
            <ac:spMk id="26" creationId="{D220D4A4-A243-4DE9-82DD-87C1122B9D4B}"/>
          </ac:spMkLst>
        </pc:spChg>
        <pc:spChg chg="add mod">
          <ac:chgData name="유명성" userId="a6980de3-d5ce-4299-b7c7-8d1314aec915" providerId="ADAL" clId="{6FE6262F-25CE-4096-BECE-95A56C273177}" dt="2025-10-27T11:46:28.259" v="4895" actId="208"/>
          <ac:spMkLst>
            <pc:docMk/>
            <pc:sldMk cId="444795868" sldId="2078"/>
            <ac:spMk id="27" creationId="{AAC7FDBA-F785-4F45-8460-39C93A04A686}"/>
          </ac:spMkLst>
        </pc:spChg>
        <pc:spChg chg="add mod">
          <ac:chgData name="유명성" userId="a6980de3-d5ce-4299-b7c7-8d1314aec915" providerId="ADAL" clId="{6FE6262F-25CE-4096-BECE-95A56C273177}" dt="2025-10-27T11:44:40.777" v="4847" actId="20577"/>
          <ac:spMkLst>
            <pc:docMk/>
            <pc:sldMk cId="444795868" sldId="2078"/>
            <ac:spMk id="31" creationId="{289A9779-DBB6-44B7-B134-B9FB89DD3070}"/>
          </ac:spMkLst>
        </pc:spChg>
        <pc:spChg chg="add mod">
          <ac:chgData name="유명성" userId="a6980de3-d5ce-4299-b7c7-8d1314aec915" providerId="ADAL" clId="{6FE6262F-25CE-4096-BECE-95A56C273177}" dt="2025-10-27T11:41:46.515" v="4772" actId="164"/>
          <ac:spMkLst>
            <pc:docMk/>
            <pc:sldMk cId="444795868" sldId="2078"/>
            <ac:spMk id="32" creationId="{8EDF6156-6ADE-4463-B7A5-333A15D1B3EA}"/>
          </ac:spMkLst>
        </pc:spChg>
        <pc:spChg chg="mod topLvl">
          <ac:chgData name="유명성" userId="a6980de3-d5ce-4299-b7c7-8d1314aec915" providerId="ADAL" clId="{6FE6262F-25CE-4096-BECE-95A56C273177}" dt="2025-10-27T11:26:58.425" v="4635" actId="20577"/>
          <ac:spMkLst>
            <pc:docMk/>
            <pc:sldMk cId="444795868" sldId="2078"/>
            <ac:spMk id="33" creationId="{271AE38F-9BE2-4827-86C1-00BDF88BB150}"/>
          </ac:spMkLst>
        </pc:spChg>
        <pc:spChg chg="add mod">
          <ac:chgData name="유명성" userId="a6980de3-d5ce-4299-b7c7-8d1314aec915" providerId="ADAL" clId="{6FE6262F-25CE-4096-BECE-95A56C273177}" dt="2025-10-27T11:41:46.515" v="4772" actId="164"/>
          <ac:spMkLst>
            <pc:docMk/>
            <pc:sldMk cId="444795868" sldId="2078"/>
            <ac:spMk id="35" creationId="{2FB5DB33-47D6-41CA-AFAA-5FC76938EBDD}"/>
          </ac:spMkLst>
        </pc:spChg>
        <pc:spChg chg="add mod">
          <ac:chgData name="유명성" userId="a6980de3-d5ce-4299-b7c7-8d1314aec915" providerId="ADAL" clId="{6FE6262F-25CE-4096-BECE-95A56C273177}" dt="2025-10-27T11:45:23.356" v="4862" actId="164"/>
          <ac:spMkLst>
            <pc:docMk/>
            <pc:sldMk cId="444795868" sldId="2078"/>
            <ac:spMk id="37" creationId="{BC7E5FD0-791C-4358-96BB-5438A8044FB4}"/>
          </ac:spMkLst>
        </pc:spChg>
        <pc:spChg chg="add mod">
          <ac:chgData name="유명성" userId="a6980de3-d5ce-4299-b7c7-8d1314aec915" providerId="ADAL" clId="{6FE6262F-25CE-4096-BECE-95A56C273177}" dt="2025-10-27T11:45:23.356" v="4862" actId="164"/>
          <ac:spMkLst>
            <pc:docMk/>
            <pc:sldMk cId="444795868" sldId="2078"/>
            <ac:spMk id="38" creationId="{7ACB273A-CE28-4AAC-90C9-257F662E84D2}"/>
          </ac:spMkLst>
        </pc:spChg>
        <pc:grpChg chg="mod topLvl">
          <ac:chgData name="유명성" userId="a6980de3-d5ce-4299-b7c7-8d1314aec915" providerId="ADAL" clId="{6FE6262F-25CE-4096-BECE-95A56C273177}" dt="2025-10-27T09:44:04.668" v="3205" actId="164"/>
          <ac:grpSpMkLst>
            <pc:docMk/>
            <pc:sldMk cId="444795868" sldId="2078"/>
            <ac:grpSpMk id="3" creationId="{545E37CE-A00D-464F-A9E3-830740A1FA3A}"/>
          </ac:grpSpMkLst>
        </pc:grpChg>
        <pc:grpChg chg="add mod">
          <ac:chgData name="유명성" userId="a6980de3-d5ce-4299-b7c7-8d1314aec915" providerId="ADAL" clId="{6FE6262F-25CE-4096-BECE-95A56C273177}" dt="2025-10-27T10:15:38.985" v="3560" actId="164"/>
          <ac:grpSpMkLst>
            <pc:docMk/>
            <pc:sldMk cId="444795868" sldId="2078"/>
            <ac:grpSpMk id="4" creationId="{2C34E5D7-543F-43BD-82EF-FBBD6F49C6FC}"/>
          </ac:grpSpMkLst>
        </pc:grpChg>
        <pc:grpChg chg="add mod">
          <ac:chgData name="유명성" userId="a6980de3-d5ce-4299-b7c7-8d1314aec915" providerId="ADAL" clId="{6FE6262F-25CE-4096-BECE-95A56C273177}" dt="2025-10-27T11:45:38.506" v="4887" actId="164"/>
          <ac:grpSpMkLst>
            <pc:docMk/>
            <pc:sldMk cId="444795868" sldId="2078"/>
            <ac:grpSpMk id="15" creationId="{6CF179D9-7493-4834-83AD-AA6C8BBFEA60}"/>
          </ac:grpSpMkLst>
        </pc:grpChg>
        <pc:grpChg chg="del mod topLvl">
          <ac:chgData name="유명성" userId="a6980de3-d5ce-4299-b7c7-8d1314aec915" providerId="ADAL" clId="{6FE6262F-25CE-4096-BECE-95A56C273177}" dt="2025-10-27T09:42:04.175" v="3150" actId="165"/>
          <ac:grpSpMkLst>
            <pc:docMk/>
            <pc:sldMk cId="444795868" sldId="2078"/>
            <ac:grpSpMk id="22" creationId="{9C9BD81C-9051-4DB4-A110-F2269C88CBEF}"/>
          </ac:grpSpMkLst>
        </pc:grpChg>
        <pc:grpChg chg="del">
          <ac:chgData name="유명성" userId="a6980de3-d5ce-4299-b7c7-8d1314aec915" providerId="ADAL" clId="{6FE6262F-25CE-4096-BECE-95A56C273177}" dt="2025-10-27T09:41:36.244" v="3021" actId="165"/>
          <ac:grpSpMkLst>
            <pc:docMk/>
            <pc:sldMk cId="444795868" sldId="2078"/>
            <ac:grpSpMk id="28" creationId="{F0384FD3-4481-4DD1-ACF8-946C481200FC}"/>
          </ac:grpSpMkLst>
        </pc:grpChg>
        <pc:grpChg chg="add mod">
          <ac:chgData name="유명성" userId="a6980de3-d5ce-4299-b7c7-8d1314aec915" providerId="ADAL" clId="{6FE6262F-25CE-4096-BECE-95A56C273177}" dt="2025-10-27T11:41:48.803" v="4773" actId="164"/>
          <ac:grpSpMkLst>
            <pc:docMk/>
            <pc:sldMk cId="444795868" sldId="2078"/>
            <ac:grpSpMk id="30" creationId="{F92FCE57-7A62-40DD-BC8F-26F67A1A34A1}"/>
          </ac:grpSpMkLst>
        </pc:grpChg>
        <pc:grpChg chg="add mod">
          <ac:chgData name="유명성" userId="a6980de3-d5ce-4299-b7c7-8d1314aec915" providerId="ADAL" clId="{6FE6262F-25CE-4096-BECE-95A56C273177}" dt="2025-10-27T11:41:48.803" v="4773" actId="164"/>
          <ac:grpSpMkLst>
            <pc:docMk/>
            <pc:sldMk cId="444795868" sldId="2078"/>
            <ac:grpSpMk id="34" creationId="{CB4849E1-A3C2-4A0C-859D-741038045F37}"/>
          </ac:grpSpMkLst>
        </pc:grpChg>
        <pc:grpChg chg="add mod">
          <ac:chgData name="유명성" userId="a6980de3-d5ce-4299-b7c7-8d1314aec915" providerId="ADAL" clId="{6FE6262F-25CE-4096-BECE-95A56C273177}" dt="2025-10-27T11:45:23.356" v="4862" actId="164"/>
          <ac:grpSpMkLst>
            <pc:docMk/>
            <pc:sldMk cId="444795868" sldId="2078"/>
            <ac:grpSpMk id="36" creationId="{EDBA35A5-F4D3-4D21-9E07-A720F8084D0D}"/>
          </ac:grpSpMkLst>
        </pc:grpChg>
        <pc:grpChg chg="add mod">
          <ac:chgData name="유명성" userId="a6980de3-d5ce-4299-b7c7-8d1314aec915" providerId="ADAL" clId="{6FE6262F-25CE-4096-BECE-95A56C273177}" dt="2025-10-27T11:45:38.506" v="4887" actId="164"/>
          <ac:grpSpMkLst>
            <pc:docMk/>
            <pc:sldMk cId="444795868" sldId="2078"/>
            <ac:grpSpMk id="39" creationId="{D6C2EC0A-C8EF-4F09-B0EC-AD02AE5A78E1}"/>
          </ac:grpSpMkLst>
        </pc:grpChg>
        <pc:grpChg chg="add mod">
          <ac:chgData name="유명성" userId="a6980de3-d5ce-4299-b7c7-8d1314aec915" providerId="ADAL" clId="{6FE6262F-25CE-4096-BECE-95A56C273177}" dt="2025-10-27T11:45:42.505" v="4890" actId="1036"/>
          <ac:grpSpMkLst>
            <pc:docMk/>
            <pc:sldMk cId="444795868" sldId="2078"/>
            <ac:grpSpMk id="40" creationId="{6F5DB364-B2EE-42FD-BED6-3D98A8B7A02E}"/>
          </ac:grpSpMkLst>
        </pc:grpChg>
        <pc:picChg chg="mod topLvl">
          <ac:chgData name="유명성" userId="a6980de3-d5ce-4299-b7c7-8d1314aec915" providerId="ADAL" clId="{6FE6262F-25CE-4096-BECE-95A56C273177}" dt="2025-10-27T10:55:54.761" v="4128" actId="1037"/>
          <ac:picMkLst>
            <pc:docMk/>
            <pc:sldMk cId="444795868" sldId="2078"/>
            <ac:picMk id="12" creationId="{FFB42AEC-583D-4D0F-904C-2BC23C5DBC49}"/>
          </ac:picMkLst>
        </pc:picChg>
        <pc:picChg chg="mod topLvl">
          <ac:chgData name="유명성" userId="a6980de3-d5ce-4299-b7c7-8d1314aec915" providerId="ADAL" clId="{6FE6262F-25CE-4096-BECE-95A56C273177}" dt="2025-10-27T09:44:04.668" v="3205" actId="164"/>
          <ac:picMkLst>
            <pc:docMk/>
            <pc:sldMk cId="444795868" sldId="2078"/>
            <ac:picMk id="18" creationId="{9609D329-0741-4936-9202-AC3336D23817}"/>
          </ac:picMkLst>
        </pc:picChg>
        <pc:picChg chg="add mod">
          <ac:chgData name="유명성" userId="a6980de3-d5ce-4299-b7c7-8d1314aec915" providerId="ADAL" clId="{6FE6262F-25CE-4096-BECE-95A56C273177}" dt="2025-10-27T12:20:04.722" v="5887" actId="1076"/>
          <ac:picMkLst>
            <pc:docMk/>
            <pc:sldMk cId="444795868" sldId="2078"/>
            <ac:picMk id="42" creationId="{AFE03DAD-70C2-4312-B686-8C44B0BF0C67}"/>
          </ac:picMkLst>
        </pc:picChg>
        <pc:picChg chg="mod topLvl">
          <ac:chgData name="유명성" userId="a6980de3-d5ce-4299-b7c7-8d1314aec915" providerId="ADAL" clId="{6FE6262F-25CE-4096-BECE-95A56C273177}" dt="2025-10-27T09:44:04.668" v="3205" actId="164"/>
          <ac:picMkLst>
            <pc:docMk/>
            <pc:sldMk cId="444795868" sldId="2078"/>
            <ac:picMk id="47" creationId="{B3AFE0CD-D0C9-4AC1-8802-4E157B3D4836}"/>
          </ac:picMkLst>
        </pc:picChg>
        <pc:cxnChg chg="mod topLvl">
          <ac:chgData name="유명성" userId="a6980de3-d5ce-4299-b7c7-8d1314aec915" providerId="ADAL" clId="{6FE6262F-25CE-4096-BECE-95A56C273177}" dt="2025-10-27T12:18:23.768" v="5813"/>
          <ac:cxnSpMkLst>
            <pc:docMk/>
            <pc:sldMk cId="444795868" sldId="2078"/>
            <ac:cxnSpMk id="10" creationId="{7977DCFA-5879-4F99-A0A7-4BABCD609770}"/>
          </ac:cxnSpMkLst>
        </pc:cxnChg>
        <pc:cxnChg chg="mod topLvl">
          <ac:chgData name="유명성" userId="a6980de3-d5ce-4299-b7c7-8d1314aec915" providerId="ADAL" clId="{6FE6262F-25CE-4096-BECE-95A56C273177}" dt="2025-10-27T09:44:04.668" v="3205" actId="164"/>
          <ac:cxnSpMkLst>
            <pc:docMk/>
            <pc:sldMk cId="444795868" sldId="2078"/>
            <ac:cxnSpMk id="13" creationId="{520A19B5-7AB2-41B1-8024-43E65A983559}"/>
          </ac:cxnSpMkLst>
        </pc:cxnChg>
        <pc:cxnChg chg="del mod topLvl">
          <ac:chgData name="유명성" userId="a6980de3-d5ce-4299-b7c7-8d1314aec915" providerId="ADAL" clId="{6FE6262F-25CE-4096-BECE-95A56C273177}" dt="2025-10-27T09:42:16.279" v="3155" actId="478"/>
          <ac:cxnSpMkLst>
            <pc:docMk/>
            <pc:sldMk cId="444795868" sldId="2078"/>
            <ac:cxnSpMk id="14" creationId="{A0C1B15D-FFFD-4512-8544-27891A00461A}"/>
          </ac:cxnSpMkLst>
        </pc:cxnChg>
        <pc:cxnChg chg="mod topLvl">
          <ac:chgData name="유명성" userId="a6980de3-d5ce-4299-b7c7-8d1314aec915" providerId="ADAL" clId="{6FE6262F-25CE-4096-BECE-95A56C273177}" dt="2025-10-27T10:14:08.112" v="3494" actId="1035"/>
          <ac:cxnSpMkLst>
            <pc:docMk/>
            <pc:sldMk cId="444795868" sldId="2078"/>
            <ac:cxnSpMk id="16" creationId="{F0494E12-E577-4142-A9C8-14FF57E3569D}"/>
          </ac:cxnSpMkLst>
        </pc:cxnChg>
        <pc:cxnChg chg="add mod">
          <ac:chgData name="유명성" userId="a6980de3-d5ce-4299-b7c7-8d1314aec915" providerId="ADAL" clId="{6FE6262F-25CE-4096-BECE-95A56C273177}" dt="2025-10-27T11:46:32.278" v="4896" actId="208"/>
          <ac:cxnSpMkLst>
            <pc:docMk/>
            <pc:sldMk cId="444795868" sldId="2078"/>
            <ac:cxnSpMk id="20" creationId="{D342C911-19C4-419C-94E5-E9967FC88EBC}"/>
          </ac:cxnSpMkLst>
        </pc:cxnChg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2640902322" sldId="2078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746608025" sldId="2079"/>
        </pc:sldMkLst>
      </pc:sldChg>
      <pc:sldChg chg="new del">
        <pc:chgData name="유명성" userId="a6980de3-d5ce-4299-b7c7-8d1314aec915" providerId="ADAL" clId="{6FE6262F-25CE-4096-BECE-95A56C273177}" dt="2025-10-27T11:19:13.167" v="4589" actId="47"/>
        <pc:sldMkLst>
          <pc:docMk/>
          <pc:sldMk cId="3178785294" sldId="2079"/>
        </pc:sldMkLst>
      </pc:sldChg>
      <pc:sldChg chg="addSp delSp modSp add mod modAnim modNotesTx">
        <pc:chgData name="유명성" userId="a6980de3-d5ce-4299-b7c7-8d1314aec915" providerId="ADAL" clId="{6FE6262F-25CE-4096-BECE-95A56C273177}" dt="2025-10-28T02:23:41.705" v="8966" actId="20577"/>
        <pc:sldMkLst>
          <pc:docMk/>
          <pc:sldMk cId="3378389417" sldId="2079"/>
        </pc:sldMkLst>
        <pc:spChg chg="mod topLvl">
          <ac:chgData name="유명성" userId="a6980de3-d5ce-4299-b7c7-8d1314aec915" providerId="ADAL" clId="{6FE6262F-25CE-4096-BECE-95A56C273177}" dt="2025-10-27T12:01:37.651" v="5451" actId="404"/>
          <ac:spMkLst>
            <pc:docMk/>
            <pc:sldMk cId="3378389417" sldId="2079"/>
            <ac:spMk id="3" creationId="{675D574A-A659-43E7-B1A5-B76131F9E0C8}"/>
          </ac:spMkLst>
        </pc:spChg>
        <pc:spChg chg="mod topLvl">
          <ac:chgData name="유명성" userId="a6980de3-d5ce-4299-b7c7-8d1314aec915" providerId="ADAL" clId="{6FE6262F-25CE-4096-BECE-95A56C273177}" dt="2025-10-27T12:01:10.946" v="5449" actId="20577"/>
          <ac:spMkLst>
            <pc:docMk/>
            <pc:sldMk cId="3378389417" sldId="2079"/>
            <ac:spMk id="5" creationId="{744747D2-8C73-4E35-B378-928700770CEF}"/>
          </ac:spMkLst>
        </pc:spChg>
        <pc:spChg chg="mod topLvl">
          <ac:chgData name="유명성" userId="a6980de3-d5ce-4299-b7c7-8d1314aec915" providerId="ADAL" clId="{6FE6262F-25CE-4096-BECE-95A56C273177}" dt="2025-10-27T11:54:09.701" v="5213"/>
          <ac:spMkLst>
            <pc:docMk/>
            <pc:sldMk cId="3378389417" sldId="2079"/>
            <ac:spMk id="6" creationId="{AFA99650-A3FD-437A-8A13-D52FFD6A6E08}"/>
          </ac:spMkLst>
        </pc:spChg>
        <pc:spChg chg="mod topLvl">
          <ac:chgData name="유명성" userId="a6980de3-d5ce-4299-b7c7-8d1314aec915" providerId="ADAL" clId="{6FE6262F-25CE-4096-BECE-95A56C273177}" dt="2025-10-27T11:55:56.104" v="5365" actId="20577"/>
          <ac:spMkLst>
            <pc:docMk/>
            <pc:sldMk cId="3378389417" sldId="2079"/>
            <ac:spMk id="7" creationId="{594D0CCB-FF49-4E4C-8486-EC92F42DE872}"/>
          </ac:spMkLst>
        </pc:spChg>
        <pc:spChg chg="mod topLvl">
          <ac:chgData name="유명성" userId="a6980de3-d5ce-4299-b7c7-8d1314aec915" providerId="ADAL" clId="{6FE6262F-25CE-4096-BECE-95A56C273177}" dt="2025-10-27T11:53:33.235" v="5202" actId="20577"/>
          <ac:spMkLst>
            <pc:docMk/>
            <pc:sldMk cId="3378389417" sldId="2079"/>
            <ac:spMk id="8" creationId="{DFA0A0E0-5BD4-4311-A1B4-4334D6F17B80}"/>
          </ac:spMkLst>
        </pc:spChg>
        <pc:spChg chg="mod topLvl">
          <ac:chgData name="유명성" userId="a6980de3-d5ce-4299-b7c7-8d1314aec915" providerId="ADAL" clId="{6FE6262F-25CE-4096-BECE-95A56C273177}" dt="2025-10-27T11:55:53.084" v="5363" actId="20577"/>
          <ac:spMkLst>
            <pc:docMk/>
            <pc:sldMk cId="3378389417" sldId="2079"/>
            <ac:spMk id="9" creationId="{67F6C36E-C6EE-44B2-A983-3162748B06EB}"/>
          </ac:spMkLst>
        </pc:spChg>
        <pc:spChg chg="mod topLvl">
          <ac:chgData name="유명성" userId="a6980de3-d5ce-4299-b7c7-8d1314aec915" providerId="ADAL" clId="{6FE6262F-25CE-4096-BECE-95A56C273177}" dt="2025-10-27T11:51:44.324" v="5033" actId="20577"/>
          <ac:spMkLst>
            <pc:docMk/>
            <pc:sldMk cId="3378389417" sldId="2079"/>
            <ac:spMk id="10" creationId="{2AE514AD-DBBE-4899-8B3D-FFA00230DBF6}"/>
          </ac:spMkLst>
        </pc:spChg>
        <pc:spChg chg="add mod">
          <ac:chgData name="유명성" userId="a6980de3-d5ce-4299-b7c7-8d1314aec915" providerId="ADAL" clId="{6FE6262F-25CE-4096-BECE-95A56C273177}" dt="2025-10-27T11:56:53.404" v="5427" actId="1035"/>
          <ac:spMkLst>
            <pc:docMk/>
            <pc:sldMk cId="3378389417" sldId="2079"/>
            <ac:spMk id="20" creationId="{C23FD15C-20B6-460C-B811-E705AF77797E}"/>
          </ac:spMkLst>
        </pc:spChg>
        <pc:spChg chg="del mod topLvl">
          <ac:chgData name="유명성" userId="a6980de3-d5ce-4299-b7c7-8d1314aec915" providerId="ADAL" clId="{6FE6262F-25CE-4096-BECE-95A56C273177}" dt="2025-10-27T11:49:58.761" v="4899" actId="478"/>
          <ac:spMkLst>
            <pc:docMk/>
            <pc:sldMk cId="3378389417" sldId="2079"/>
            <ac:spMk id="26" creationId="{7852C732-CDBE-4EC2-83BB-99099EE4F299}"/>
          </ac:spMkLst>
        </pc:spChg>
        <pc:spChg chg="add mod">
          <ac:chgData name="유명성" userId="a6980de3-d5ce-4299-b7c7-8d1314aec915" providerId="ADAL" clId="{6FE6262F-25CE-4096-BECE-95A56C273177}" dt="2025-10-27T12:25:05.318" v="5947" actId="1076"/>
          <ac:spMkLst>
            <pc:docMk/>
            <pc:sldMk cId="3378389417" sldId="2079"/>
            <ac:spMk id="28" creationId="{3D5B7E39-5D2C-4189-896E-3B763333DA21}"/>
          </ac:spMkLst>
        </pc:spChg>
        <pc:grpChg chg="add mod">
          <ac:chgData name="유명성" userId="a6980de3-d5ce-4299-b7c7-8d1314aec915" providerId="ADAL" clId="{6FE6262F-25CE-4096-BECE-95A56C273177}" dt="2025-10-27T11:50:16.385" v="4944" actId="164"/>
          <ac:grpSpMkLst>
            <pc:docMk/>
            <pc:sldMk cId="3378389417" sldId="2079"/>
            <ac:grpSpMk id="4" creationId="{C5299FA5-9CC4-4D8A-A284-6AC999B5ED9F}"/>
          </ac:grpSpMkLst>
        </pc:grpChg>
        <pc:grpChg chg="add mod">
          <ac:chgData name="유명성" userId="a6980de3-d5ce-4299-b7c7-8d1314aec915" providerId="ADAL" clId="{6FE6262F-25CE-4096-BECE-95A56C273177}" dt="2025-10-27T11:50:16.385" v="4944" actId="164"/>
          <ac:grpSpMkLst>
            <pc:docMk/>
            <pc:sldMk cId="3378389417" sldId="2079"/>
            <ac:grpSpMk id="11" creationId="{26E0E244-0A54-452C-A543-212E77549021}"/>
          </ac:grpSpMkLst>
        </pc:grpChg>
        <pc:grpChg chg="add mod">
          <ac:chgData name="유명성" userId="a6980de3-d5ce-4299-b7c7-8d1314aec915" providerId="ADAL" clId="{6FE6262F-25CE-4096-BECE-95A56C273177}" dt="2025-10-27T11:54:35.889" v="5214" actId="164"/>
          <ac:grpSpMkLst>
            <pc:docMk/>
            <pc:sldMk cId="3378389417" sldId="2079"/>
            <ac:grpSpMk id="12" creationId="{9F8DD535-6317-4918-9AC5-CCE53227424C}"/>
          </ac:grpSpMkLst>
        </pc:grpChg>
        <pc:grpChg chg="add mod">
          <ac:chgData name="유명성" userId="a6980de3-d5ce-4299-b7c7-8d1314aec915" providerId="ADAL" clId="{6FE6262F-25CE-4096-BECE-95A56C273177}" dt="2025-10-27T11:54:37.792" v="5225" actId="1035"/>
          <ac:grpSpMkLst>
            <pc:docMk/>
            <pc:sldMk cId="3378389417" sldId="2079"/>
            <ac:grpSpMk id="13" creationId="{F6145DA8-7EF9-46B1-87E1-EDF7208C5F57}"/>
          </ac:grpSpMkLst>
        </pc:grpChg>
        <pc:grpChg chg="del">
          <ac:chgData name="유명성" userId="a6980de3-d5ce-4299-b7c7-8d1314aec915" providerId="ADAL" clId="{6FE6262F-25CE-4096-BECE-95A56C273177}" dt="2025-10-27T11:49:57.881" v="4898" actId="165"/>
          <ac:grpSpMkLst>
            <pc:docMk/>
            <pc:sldMk cId="3378389417" sldId="2079"/>
            <ac:grpSpMk id="33" creationId="{98AEF7DF-80ED-40C5-8698-D0EBD4A882E0}"/>
          </ac:grpSpMkLst>
        </pc:grpChg>
        <pc:picChg chg="add mod">
          <ac:chgData name="유명성" userId="a6980de3-d5ce-4299-b7c7-8d1314aec915" providerId="ADAL" clId="{6FE6262F-25CE-4096-BECE-95A56C273177}" dt="2025-10-27T12:14:51.697" v="5711" actId="1076"/>
          <ac:picMkLst>
            <pc:docMk/>
            <pc:sldMk cId="3378389417" sldId="2079"/>
            <ac:picMk id="17" creationId="{8DF58D29-001F-421E-8CF0-CE3D1F020EE5}"/>
          </ac:picMkLst>
        </pc:picChg>
        <pc:picChg chg="add mod">
          <ac:chgData name="유명성" userId="a6980de3-d5ce-4299-b7c7-8d1314aec915" providerId="ADAL" clId="{6FE6262F-25CE-4096-BECE-95A56C273177}" dt="2025-10-28T02:19:08.186" v="8021" actId="1076"/>
          <ac:picMkLst>
            <pc:docMk/>
            <pc:sldMk cId="3378389417" sldId="2079"/>
            <ac:picMk id="18" creationId="{114EFB90-7841-462A-924D-E7F582378961}"/>
          </ac:picMkLst>
        </pc:picChg>
        <pc:picChg chg="add del mod">
          <ac:chgData name="유명성" userId="a6980de3-d5ce-4299-b7c7-8d1314aec915" providerId="ADAL" clId="{6FE6262F-25CE-4096-BECE-95A56C273177}" dt="2025-10-27T12:20:23.759" v="5894" actId="478"/>
          <ac:picMkLst>
            <pc:docMk/>
            <pc:sldMk cId="3378389417" sldId="2079"/>
            <ac:picMk id="19" creationId="{3B1D89D1-1125-434F-A9F0-0228055D895D}"/>
          </ac:picMkLst>
        </pc:picChg>
        <pc:picChg chg="add del mod">
          <ac:chgData name="유명성" userId="a6980de3-d5ce-4299-b7c7-8d1314aec915" providerId="ADAL" clId="{6FE6262F-25CE-4096-BECE-95A56C273177}" dt="2025-10-27T12:20:21.983" v="5893" actId="21"/>
          <ac:picMkLst>
            <pc:docMk/>
            <pc:sldMk cId="3378389417" sldId="2079"/>
            <ac:picMk id="22" creationId="{A25B4A35-6683-41A0-BC6F-02CABA5615C5}"/>
          </ac:picMkLst>
        </pc:picChg>
        <pc:picChg chg="add mod">
          <ac:chgData name="유명성" userId="a6980de3-d5ce-4299-b7c7-8d1314aec915" providerId="ADAL" clId="{6FE6262F-25CE-4096-BECE-95A56C273177}" dt="2025-10-27T12:20:26.336" v="5896" actId="1076"/>
          <ac:picMkLst>
            <pc:docMk/>
            <pc:sldMk cId="3378389417" sldId="2079"/>
            <ac:picMk id="27" creationId="{97EA763D-4BF8-4DAC-8C63-0DAC46D2F79A}"/>
          </ac:picMkLst>
        </pc:picChg>
        <pc:cxnChg chg="mod topLvl">
          <ac:chgData name="유명성" userId="a6980de3-d5ce-4299-b7c7-8d1314aec915" providerId="ADAL" clId="{6FE6262F-25CE-4096-BECE-95A56C273177}" dt="2025-10-27T11:54:35.889" v="5214" actId="164"/>
          <ac:cxnSpMkLst>
            <pc:docMk/>
            <pc:sldMk cId="3378389417" sldId="2079"/>
            <ac:cxnSpMk id="14" creationId="{FFD1E8C7-1414-4842-BEC4-A476423354A4}"/>
          </ac:cxnSpMkLst>
        </pc:cxnChg>
        <pc:cxnChg chg="mod topLvl">
          <ac:chgData name="유명성" userId="a6980de3-d5ce-4299-b7c7-8d1314aec915" providerId="ADAL" clId="{6FE6262F-25CE-4096-BECE-95A56C273177}" dt="2025-10-27T11:54:35.889" v="5214" actId="164"/>
          <ac:cxnSpMkLst>
            <pc:docMk/>
            <pc:sldMk cId="3378389417" sldId="2079"/>
            <ac:cxnSpMk id="16" creationId="{5075872F-5EF6-4341-94D0-5D44720608F2}"/>
          </ac:cxnSpMkLst>
        </pc:cxnChg>
        <pc:cxnChg chg="mod topLvl">
          <ac:chgData name="유명성" userId="a6980de3-d5ce-4299-b7c7-8d1314aec915" providerId="ADAL" clId="{6FE6262F-25CE-4096-BECE-95A56C273177}" dt="2025-10-27T11:50:03.655" v="4900" actId="164"/>
          <ac:cxnSpMkLst>
            <pc:docMk/>
            <pc:sldMk cId="3378389417" sldId="2079"/>
            <ac:cxnSpMk id="29" creationId="{21ACB713-58F8-4258-843B-E501C64855EE}"/>
          </ac:cxnSpMkLst>
        </pc:cxnChg>
        <pc:cxnChg chg="mod topLvl">
          <ac:chgData name="유명성" userId="a6980de3-d5ce-4299-b7c7-8d1314aec915" providerId="ADAL" clId="{6FE6262F-25CE-4096-BECE-95A56C273177}" dt="2025-10-27T11:50:06.063" v="4901" actId="164"/>
          <ac:cxnSpMkLst>
            <pc:docMk/>
            <pc:sldMk cId="3378389417" sldId="2079"/>
            <ac:cxnSpMk id="30" creationId="{38D262E4-C5B0-4410-BF1F-62EDCA22521D}"/>
          </ac:cxnSpMkLst>
        </pc:cxnChg>
      </pc:sldChg>
      <pc:sldChg chg="addSp delSp modSp add mod modNotesTx">
        <pc:chgData name="유명성" userId="a6980de3-d5ce-4299-b7c7-8d1314aec915" providerId="ADAL" clId="{6FE6262F-25CE-4096-BECE-95A56C273177}" dt="2025-10-28T02:18:13.420" v="7941" actId="20577"/>
        <pc:sldMkLst>
          <pc:docMk/>
          <pc:sldMk cId="1365939252" sldId="2080"/>
        </pc:sldMkLst>
        <pc:spChg chg="add mod">
          <ac:chgData name="유명성" userId="a6980de3-d5ce-4299-b7c7-8d1314aec915" providerId="ADAL" clId="{6FE6262F-25CE-4096-BECE-95A56C273177}" dt="2025-10-27T12:07:56.238" v="5515" actId="164"/>
          <ac:spMkLst>
            <pc:docMk/>
            <pc:sldMk cId="1365939252" sldId="2080"/>
            <ac:spMk id="3" creationId="{C94DC76C-81DC-4A38-91CD-B1870F16315A}"/>
          </ac:spMkLst>
        </pc:spChg>
        <pc:spChg chg="add mod">
          <ac:chgData name="유명성" userId="a6980de3-d5ce-4299-b7c7-8d1314aec915" providerId="ADAL" clId="{6FE6262F-25CE-4096-BECE-95A56C273177}" dt="2025-10-27T12:07:56.238" v="5515" actId="164"/>
          <ac:spMkLst>
            <pc:docMk/>
            <pc:sldMk cId="1365939252" sldId="2080"/>
            <ac:spMk id="7" creationId="{BB3B08DD-3343-4969-BDC5-42345AF9A93B}"/>
          </ac:spMkLst>
        </pc:spChg>
        <pc:spChg chg="add mod">
          <ac:chgData name="유명성" userId="a6980de3-d5ce-4299-b7c7-8d1314aec915" providerId="ADAL" clId="{6FE6262F-25CE-4096-BECE-95A56C273177}" dt="2025-10-27T12:06:05.771" v="5478" actId="164"/>
          <ac:spMkLst>
            <pc:docMk/>
            <pc:sldMk cId="1365939252" sldId="2080"/>
            <ac:spMk id="8" creationId="{660271D5-B329-4A49-8D69-96F9BE71E863}"/>
          </ac:spMkLst>
        </pc:spChg>
        <pc:spChg chg="add mod">
          <ac:chgData name="유명성" userId="a6980de3-d5ce-4299-b7c7-8d1314aec915" providerId="ADAL" clId="{6FE6262F-25CE-4096-BECE-95A56C273177}" dt="2025-10-27T12:07:56.238" v="5515" actId="164"/>
          <ac:spMkLst>
            <pc:docMk/>
            <pc:sldMk cId="1365939252" sldId="2080"/>
            <ac:spMk id="9" creationId="{7729C20F-3CE4-4C35-859B-DBAD9DA62D28}"/>
          </ac:spMkLst>
        </pc:spChg>
        <pc:spChg chg="add mod">
          <ac:chgData name="유명성" userId="a6980de3-d5ce-4299-b7c7-8d1314aec915" providerId="ADAL" clId="{6FE6262F-25CE-4096-BECE-95A56C273177}" dt="2025-10-27T12:07:56.238" v="5515" actId="164"/>
          <ac:spMkLst>
            <pc:docMk/>
            <pc:sldMk cId="1365939252" sldId="2080"/>
            <ac:spMk id="10" creationId="{FF85068F-EC64-4806-BF59-A01B657BD0C1}"/>
          </ac:spMkLst>
        </pc:spChg>
        <pc:spChg chg="add mod">
          <ac:chgData name="유명성" userId="a6980de3-d5ce-4299-b7c7-8d1314aec915" providerId="ADAL" clId="{6FE6262F-25CE-4096-BECE-95A56C273177}" dt="2025-10-27T12:06:05.771" v="5478" actId="164"/>
          <ac:spMkLst>
            <pc:docMk/>
            <pc:sldMk cId="1365939252" sldId="2080"/>
            <ac:spMk id="11" creationId="{DAE42B2F-45D0-4C6B-9FE3-E65C0CCF0458}"/>
          </ac:spMkLst>
        </pc:spChg>
        <pc:spChg chg="mod topLvl">
          <ac:chgData name="유명성" userId="a6980de3-d5ce-4299-b7c7-8d1314aec915" providerId="ADAL" clId="{6FE6262F-25CE-4096-BECE-95A56C273177}" dt="2025-10-27T12:07:56.238" v="5515" actId="164"/>
          <ac:spMkLst>
            <pc:docMk/>
            <pc:sldMk cId="1365939252" sldId="2080"/>
            <ac:spMk id="14" creationId="{831B23DB-71BC-4BFD-B488-01BF6CF7020C}"/>
          </ac:spMkLst>
        </pc:spChg>
        <pc:spChg chg="del mod topLvl">
          <ac:chgData name="유명성" userId="a6980de3-d5ce-4299-b7c7-8d1314aec915" providerId="ADAL" clId="{6FE6262F-25CE-4096-BECE-95A56C273177}" dt="2025-10-27T12:06:16.502" v="5483" actId="478"/>
          <ac:spMkLst>
            <pc:docMk/>
            <pc:sldMk cId="1365939252" sldId="2080"/>
            <ac:spMk id="15" creationId="{82A3CBF4-B697-49F0-BF6D-B44B3272040E}"/>
          </ac:spMkLst>
        </pc:spChg>
        <pc:spChg chg="mod topLvl">
          <ac:chgData name="유명성" userId="a6980de3-d5ce-4299-b7c7-8d1314aec915" providerId="ADAL" clId="{6FE6262F-25CE-4096-BECE-95A56C273177}" dt="2025-10-27T12:07:56.238" v="5515" actId="164"/>
          <ac:spMkLst>
            <pc:docMk/>
            <pc:sldMk cId="1365939252" sldId="2080"/>
            <ac:spMk id="17" creationId="{688AE397-CCD5-40C4-8AE7-721A6214DAD0}"/>
          </ac:spMkLst>
        </pc:spChg>
        <pc:spChg chg="del mod topLvl">
          <ac:chgData name="유명성" userId="a6980de3-d5ce-4299-b7c7-8d1314aec915" providerId="ADAL" clId="{6FE6262F-25CE-4096-BECE-95A56C273177}" dt="2025-10-27T12:06:17.624" v="5484" actId="478"/>
          <ac:spMkLst>
            <pc:docMk/>
            <pc:sldMk cId="1365939252" sldId="2080"/>
            <ac:spMk id="18" creationId="{3963378A-EE56-47B6-8EEF-77C491DF64F6}"/>
          </ac:spMkLst>
        </pc:spChg>
        <pc:spChg chg="add mod">
          <ac:chgData name="유명성" userId="a6980de3-d5ce-4299-b7c7-8d1314aec915" providerId="ADAL" clId="{6FE6262F-25CE-4096-BECE-95A56C273177}" dt="2025-10-27T12:13:51.257" v="5706" actId="12788"/>
          <ac:spMkLst>
            <pc:docMk/>
            <pc:sldMk cId="1365939252" sldId="2080"/>
            <ac:spMk id="43" creationId="{FB695AC1-997E-45A1-B428-009D10BE7464}"/>
          </ac:spMkLst>
        </pc:spChg>
        <pc:grpChg chg="add mod">
          <ac:chgData name="유명성" userId="a6980de3-d5ce-4299-b7c7-8d1314aec915" providerId="ADAL" clId="{6FE6262F-25CE-4096-BECE-95A56C273177}" dt="2025-10-27T12:07:56.238" v="5515" actId="164"/>
          <ac:grpSpMkLst>
            <pc:docMk/>
            <pc:sldMk cId="1365939252" sldId="2080"/>
            <ac:grpSpMk id="4" creationId="{86388E2D-A297-4CF5-A700-D4CD88E9D54C}"/>
          </ac:grpSpMkLst>
        </pc:grpChg>
        <pc:grpChg chg="add del mod">
          <ac:chgData name="유명성" userId="a6980de3-d5ce-4299-b7c7-8d1314aec915" providerId="ADAL" clId="{6FE6262F-25CE-4096-BECE-95A56C273177}" dt="2025-10-27T12:06:16.502" v="5483" actId="478"/>
          <ac:grpSpMkLst>
            <pc:docMk/>
            <pc:sldMk cId="1365939252" sldId="2080"/>
            <ac:grpSpMk id="13" creationId="{071698C2-1DF0-4F48-9C37-A95EB259254F}"/>
          </ac:grpSpMkLst>
        </pc:grpChg>
        <pc:grpChg chg="add del mod">
          <ac:chgData name="유명성" userId="a6980de3-d5ce-4299-b7c7-8d1314aec915" providerId="ADAL" clId="{6FE6262F-25CE-4096-BECE-95A56C273177}" dt="2025-10-27T12:06:17.624" v="5484" actId="478"/>
          <ac:grpSpMkLst>
            <pc:docMk/>
            <pc:sldMk cId="1365939252" sldId="2080"/>
            <ac:grpSpMk id="16" creationId="{AD4BD6C3-768C-4A37-ACF0-39EC71620CCF}"/>
          </ac:grpSpMkLst>
        </pc:grpChg>
        <pc:grpChg chg="add mod">
          <ac:chgData name="유명성" userId="a6980de3-d5ce-4299-b7c7-8d1314aec915" providerId="ADAL" clId="{6FE6262F-25CE-4096-BECE-95A56C273177}" dt="2025-10-27T12:13:51.257" v="5706" actId="12788"/>
          <ac:grpSpMkLst>
            <pc:docMk/>
            <pc:sldMk cId="1365939252" sldId="2080"/>
            <ac:grpSpMk id="40" creationId="{90F35821-1FF7-4C42-A487-1254AFA254D2}"/>
          </ac:grpSpMkLst>
        </pc:grpChg>
        <pc:grpChg chg="add del mod">
          <ac:chgData name="유명성" userId="a6980de3-d5ce-4299-b7c7-8d1314aec915" providerId="ADAL" clId="{6FE6262F-25CE-4096-BECE-95A56C273177}" dt="2025-10-27T12:07:59.268" v="5516" actId="478"/>
          <ac:grpSpMkLst>
            <pc:docMk/>
            <pc:sldMk cId="1365939252" sldId="2080"/>
            <ac:grpSpMk id="41" creationId="{36F00DC8-134E-4C1F-9C47-8A9B2F83B4F0}"/>
          </ac:grpSpMkLst>
        </pc:grpChg>
        <pc:grpChg chg="add mod">
          <ac:chgData name="유명성" userId="a6980de3-d5ce-4299-b7c7-8d1314aec915" providerId="ADAL" clId="{6FE6262F-25CE-4096-BECE-95A56C273177}" dt="2025-10-27T12:13:51.257" v="5706" actId="12788"/>
          <ac:grpSpMkLst>
            <pc:docMk/>
            <pc:sldMk cId="1365939252" sldId="2080"/>
            <ac:grpSpMk id="42" creationId="{487092E8-1321-434E-A98B-3A687BD511AE}"/>
          </ac:grpSpMkLst>
        </pc:grpChg>
        <pc:grpChg chg="add mod">
          <ac:chgData name="유명성" userId="a6980de3-d5ce-4299-b7c7-8d1314aec915" providerId="ADAL" clId="{6FE6262F-25CE-4096-BECE-95A56C273177}" dt="2025-10-27T12:13:51.257" v="5706" actId="12788"/>
          <ac:grpSpMkLst>
            <pc:docMk/>
            <pc:sldMk cId="1365939252" sldId="2080"/>
            <ac:grpSpMk id="44" creationId="{E93DB350-1915-4D86-931B-7497D3806B76}"/>
          </ac:grpSpMkLst>
        </pc:grpChg>
        <pc:grpChg chg="add mod">
          <ac:chgData name="유명성" userId="a6980de3-d5ce-4299-b7c7-8d1314aec915" providerId="ADAL" clId="{6FE6262F-25CE-4096-BECE-95A56C273177}" dt="2025-10-27T12:13:51.257" v="5706" actId="12788"/>
          <ac:grpSpMkLst>
            <pc:docMk/>
            <pc:sldMk cId="1365939252" sldId="2080"/>
            <ac:grpSpMk id="45" creationId="{796BC138-3964-4273-9F40-76AF19DC820E}"/>
          </ac:grpSpMkLst>
        </pc:grpChg>
        <pc:picChg chg="del">
          <ac:chgData name="유명성" userId="a6980de3-d5ce-4299-b7c7-8d1314aec915" providerId="ADAL" clId="{6FE6262F-25CE-4096-BECE-95A56C273177}" dt="2025-10-27T12:02:48.516" v="5453" actId="478"/>
          <ac:picMkLst>
            <pc:docMk/>
            <pc:sldMk cId="1365939252" sldId="2080"/>
            <ac:picMk id="1026" creationId="{681BC3D8-B257-49D6-8426-444C0EF05AB3}"/>
          </ac:picMkLst>
        </pc:picChg>
        <pc:picChg chg="add mod">
          <ac:chgData name="유명성" userId="a6980de3-d5ce-4299-b7c7-8d1314aec915" providerId="ADAL" clId="{6FE6262F-25CE-4096-BECE-95A56C273177}" dt="2025-10-27T12:13:51.257" v="5706" actId="12788"/>
          <ac:picMkLst>
            <pc:docMk/>
            <pc:sldMk cId="1365939252" sldId="2080"/>
            <ac:picMk id="3074" creationId="{D5CE1B52-F92B-4DE0-B36F-EBF2DE79F498}"/>
          </ac:picMkLst>
        </pc:picChg>
        <pc:picChg chg="add mod">
          <ac:chgData name="유명성" userId="a6980de3-d5ce-4299-b7c7-8d1314aec915" providerId="ADAL" clId="{6FE6262F-25CE-4096-BECE-95A56C273177}" dt="2025-10-27T12:13:51.257" v="5706" actId="12788"/>
          <ac:picMkLst>
            <pc:docMk/>
            <pc:sldMk cId="1365939252" sldId="2080"/>
            <ac:picMk id="3076" creationId="{EEC788CB-94C9-44BE-B340-F72D28DC12B5}"/>
          </ac:picMkLst>
        </pc:picChg>
        <pc:picChg chg="add mod">
          <ac:chgData name="유명성" userId="a6980de3-d5ce-4299-b7c7-8d1314aec915" providerId="ADAL" clId="{6FE6262F-25CE-4096-BECE-95A56C273177}" dt="2025-10-27T12:13:51.257" v="5706" actId="12788"/>
          <ac:picMkLst>
            <pc:docMk/>
            <pc:sldMk cId="1365939252" sldId="2080"/>
            <ac:picMk id="3078" creationId="{ED9CA584-833A-4CD8-9375-0380A50538D7}"/>
          </ac:picMkLst>
        </pc:picChg>
        <pc:picChg chg="add mod">
          <ac:chgData name="유명성" userId="a6980de3-d5ce-4299-b7c7-8d1314aec915" providerId="ADAL" clId="{6FE6262F-25CE-4096-BECE-95A56C273177}" dt="2025-10-27T12:13:51.257" v="5706" actId="12788"/>
          <ac:picMkLst>
            <pc:docMk/>
            <pc:sldMk cId="1365939252" sldId="2080"/>
            <ac:picMk id="3080" creationId="{E3CCC6F9-8548-4737-A06F-AF8F5D8E5351}"/>
          </ac:picMkLst>
        </pc:picChg>
        <pc:picChg chg="add mod">
          <ac:chgData name="유명성" userId="a6980de3-d5ce-4299-b7c7-8d1314aec915" providerId="ADAL" clId="{6FE6262F-25CE-4096-BECE-95A56C273177}" dt="2025-10-27T12:13:51.257" v="5706" actId="12788"/>
          <ac:picMkLst>
            <pc:docMk/>
            <pc:sldMk cId="1365939252" sldId="2080"/>
            <ac:picMk id="3082" creationId="{EB1EC8F4-BBC3-48CB-A893-5E8E9362ADAF}"/>
          </ac:picMkLst>
        </pc:picChg>
        <pc:picChg chg="add mod">
          <ac:chgData name="유명성" userId="a6980de3-d5ce-4299-b7c7-8d1314aec915" providerId="ADAL" clId="{6FE6262F-25CE-4096-BECE-95A56C273177}" dt="2025-10-27T12:13:51.257" v="5706" actId="12788"/>
          <ac:picMkLst>
            <pc:docMk/>
            <pc:sldMk cId="1365939252" sldId="2080"/>
            <ac:picMk id="3084" creationId="{390CB11B-95AC-4A92-AF05-1FF18DC832AF}"/>
          </ac:picMkLst>
        </pc:picChg>
        <pc:cxnChg chg="add mod">
          <ac:chgData name="유명성" userId="a6980de3-d5ce-4299-b7c7-8d1314aec915" providerId="ADAL" clId="{6FE6262F-25CE-4096-BECE-95A56C273177}" dt="2025-10-27T12:13:51.257" v="5706" actId="12788"/>
          <ac:cxnSpMkLst>
            <pc:docMk/>
            <pc:sldMk cId="1365939252" sldId="2080"/>
            <ac:cxnSpMk id="6" creationId="{C8CB7507-8B89-44C2-8894-2904024FEF22}"/>
          </ac:cxnSpMkLst>
        </pc:cxnChg>
        <pc:cxnChg chg="add mod">
          <ac:chgData name="유명성" userId="a6980de3-d5ce-4299-b7c7-8d1314aec915" providerId="ADAL" clId="{6FE6262F-25CE-4096-BECE-95A56C273177}" dt="2025-10-27T12:13:51.257" v="5706" actId="12788"/>
          <ac:cxnSpMkLst>
            <pc:docMk/>
            <pc:sldMk cId="1365939252" sldId="2080"/>
            <ac:cxnSpMk id="21" creationId="{320005B1-8B0E-4985-98D7-E27334A52511}"/>
          </ac:cxnSpMkLst>
        </pc:cxnChg>
        <pc:cxnChg chg="add mod">
          <ac:chgData name="유명성" userId="a6980de3-d5ce-4299-b7c7-8d1314aec915" providerId="ADAL" clId="{6FE6262F-25CE-4096-BECE-95A56C273177}" dt="2025-10-27T12:13:51.257" v="5706" actId="12788"/>
          <ac:cxnSpMkLst>
            <pc:docMk/>
            <pc:sldMk cId="1365939252" sldId="2080"/>
            <ac:cxnSpMk id="24" creationId="{CACDF9A3-E3D4-4C51-94F1-7079F73118D6}"/>
          </ac:cxnSpMkLst>
        </pc:cxnChg>
        <pc:cxnChg chg="add mod">
          <ac:chgData name="유명성" userId="a6980de3-d5ce-4299-b7c7-8d1314aec915" providerId="ADAL" clId="{6FE6262F-25CE-4096-BECE-95A56C273177}" dt="2025-10-27T12:13:51.257" v="5706" actId="12788"/>
          <ac:cxnSpMkLst>
            <pc:docMk/>
            <pc:sldMk cId="1365939252" sldId="2080"/>
            <ac:cxnSpMk id="27" creationId="{3F5EC102-7DA0-445D-8CA2-E903E4A0DB06}"/>
          </ac:cxnSpMkLst>
        </pc:cxnChg>
        <pc:cxnChg chg="add mod">
          <ac:chgData name="유명성" userId="a6980de3-d5ce-4299-b7c7-8d1314aec915" providerId="ADAL" clId="{6FE6262F-25CE-4096-BECE-95A56C273177}" dt="2025-10-27T12:13:51.257" v="5706" actId="12788"/>
          <ac:cxnSpMkLst>
            <pc:docMk/>
            <pc:sldMk cId="1365939252" sldId="2080"/>
            <ac:cxnSpMk id="30" creationId="{A12EF4D6-6BAC-4A55-BB88-88C6D9B70CA1}"/>
          </ac:cxnSpMkLst>
        </pc:cxnChg>
        <pc:cxnChg chg="add mod">
          <ac:chgData name="유명성" userId="a6980de3-d5ce-4299-b7c7-8d1314aec915" providerId="ADAL" clId="{6FE6262F-25CE-4096-BECE-95A56C273177}" dt="2025-10-27T12:13:51.257" v="5706" actId="12788"/>
          <ac:cxnSpMkLst>
            <pc:docMk/>
            <pc:sldMk cId="1365939252" sldId="2080"/>
            <ac:cxnSpMk id="33" creationId="{FC2F6564-F09D-48A4-B461-1D9CEBA3EF56}"/>
          </ac:cxnSpMkLst>
        </pc:cxnChg>
        <pc:cxnChg chg="add mod">
          <ac:chgData name="유명성" userId="a6980de3-d5ce-4299-b7c7-8d1314aec915" providerId="ADAL" clId="{6FE6262F-25CE-4096-BECE-95A56C273177}" dt="2025-10-27T12:13:51.257" v="5706" actId="12788"/>
          <ac:cxnSpMkLst>
            <pc:docMk/>
            <pc:sldMk cId="1365939252" sldId="2080"/>
            <ac:cxnSpMk id="36" creationId="{D63E77C4-2921-4629-A929-9793F82539B2}"/>
          </ac:cxnSpMkLst>
        </pc:cxnChg>
        <pc:cxnChg chg="add mod">
          <ac:chgData name="유명성" userId="a6980de3-d5ce-4299-b7c7-8d1314aec915" providerId="ADAL" clId="{6FE6262F-25CE-4096-BECE-95A56C273177}" dt="2025-10-27T12:13:51.257" v="5706" actId="12788"/>
          <ac:cxnSpMkLst>
            <pc:docMk/>
            <pc:sldMk cId="1365939252" sldId="2080"/>
            <ac:cxnSpMk id="39" creationId="{D465CF9C-DD1A-4EF4-945C-FCB54DEF927E}"/>
          </ac:cxnSpMkLst>
        </pc:cxnChg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507518343" sldId="2080"/>
        </pc:sldMkLst>
      </pc:sldChg>
      <pc:sldChg chg="new del">
        <pc:chgData name="유명성" userId="a6980de3-d5ce-4299-b7c7-8d1314aec915" providerId="ADAL" clId="{6FE6262F-25CE-4096-BECE-95A56C273177}" dt="2025-10-27T11:19:13.167" v="4589" actId="47"/>
        <pc:sldMkLst>
          <pc:docMk/>
          <pc:sldMk cId="3691784748" sldId="2080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1369907548" sldId="2081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2913928338" sldId="2082"/>
        </pc:sldMkLst>
      </pc:sldChg>
      <pc:sldChg chg="del">
        <pc:chgData name="유명성" userId="a6980de3-d5ce-4299-b7c7-8d1314aec915" providerId="ADAL" clId="{6FE6262F-25CE-4096-BECE-95A56C273177}" dt="2025-10-27T06:04:34.847" v="0" actId="47"/>
        <pc:sldMkLst>
          <pc:docMk/>
          <pc:sldMk cId="922896383" sldId="2083"/>
        </pc:sldMkLst>
      </pc:sldChg>
    </pc:docChg>
  </pc:docChgLst>
  <pc:docChgLst>
    <pc:chgData name="유명성" userId="a6980de3-d5ce-4299-b7c7-8d1314aec915" providerId="ADAL" clId="{0B50C500-1971-45EC-87B0-C71163D096C8}"/>
    <pc:docChg chg="undo custSel addSld delSld modSld sldOrd modSection">
      <pc:chgData name="유명성" userId="a6980de3-d5ce-4299-b7c7-8d1314aec915" providerId="ADAL" clId="{0B50C500-1971-45EC-87B0-C71163D096C8}" dt="2025-09-24T07:03:19.487" v="8736" actId="14100"/>
      <pc:docMkLst>
        <pc:docMk/>
      </pc:docMkLst>
      <pc:sldChg chg="modSp mod">
        <pc:chgData name="유명성" userId="a6980de3-d5ce-4299-b7c7-8d1314aec915" providerId="ADAL" clId="{0B50C500-1971-45EC-87B0-C71163D096C8}" dt="2025-09-23T07:00:16.068" v="28" actId="20577"/>
        <pc:sldMkLst>
          <pc:docMk/>
          <pc:sldMk cId="3398662437" sldId="1880"/>
        </pc:sldMkLst>
        <pc:spChg chg="mod">
          <ac:chgData name="유명성" userId="a6980de3-d5ce-4299-b7c7-8d1314aec915" providerId="ADAL" clId="{0B50C500-1971-45EC-87B0-C71163D096C8}" dt="2025-09-23T07:00:16.068" v="28" actId="20577"/>
          <ac:spMkLst>
            <pc:docMk/>
            <pc:sldMk cId="3398662437" sldId="1880"/>
            <ac:spMk id="4" creationId="{216DCDEC-D48C-5D4C-8772-D6D66FF11A9A}"/>
          </ac:spMkLst>
        </pc:spChg>
      </pc:sldChg>
      <pc:sldChg chg="modSp mod">
        <pc:chgData name="유명성" userId="a6980de3-d5ce-4299-b7c7-8d1314aec915" providerId="ADAL" clId="{0B50C500-1971-45EC-87B0-C71163D096C8}" dt="2025-09-23T07:01:46.824" v="214" actId="113"/>
        <pc:sldMkLst>
          <pc:docMk/>
          <pc:sldMk cId="103127161" sldId="1966"/>
        </pc:sldMkLst>
        <pc:spChg chg="mod">
          <ac:chgData name="유명성" userId="a6980de3-d5ce-4299-b7c7-8d1314aec915" providerId="ADAL" clId="{0B50C500-1971-45EC-87B0-C71163D096C8}" dt="2025-09-23T07:01:46.824" v="214" actId="113"/>
          <ac:spMkLst>
            <pc:docMk/>
            <pc:sldMk cId="103127161" sldId="1966"/>
            <ac:spMk id="23" creationId="{A1D9DA5C-214D-684C-A341-ED7090DE17B6}"/>
          </ac:spMkLst>
        </pc:spChg>
      </pc:sldChg>
      <pc:sldChg chg="ord">
        <pc:chgData name="유명성" userId="a6980de3-d5ce-4299-b7c7-8d1314aec915" providerId="ADAL" clId="{0B50C500-1971-45EC-87B0-C71163D096C8}" dt="2025-09-23T11:50:00.099" v="5158"/>
        <pc:sldMkLst>
          <pc:docMk/>
          <pc:sldMk cId="2700473536" sldId="2004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2493749890" sldId="2005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3514378400" sldId="2006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1965078959" sldId="2007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2840502266" sldId="2008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4054862277" sldId="2009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180273198" sldId="2010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1746479541" sldId="2011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1485545748" sldId="2012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2140130843" sldId="2013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2522940973" sldId="2014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1618959049" sldId="2015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2410518863" sldId="2016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2056535063" sldId="2017"/>
        </pc:sldMkLst>
      </pc:sldChg>
      <pc:sldChg chg="del">
        <pc:chgData name="유명성" userId="a6980de3-d5ce-4299-b7c7-8d1314aec915" providerId="ADAL" clId="{0B50C500-1971-45EC-87B0-C71163D096C8}" dt="2025-09-23T07:02:12.456" v="217" actId="47"/>
        <pc:sldMkLst>
          <pc:docMk/>
          <pc:sldMk cId="4157804587" sldId="2018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2695664438" sldId="2019"/>
        </pc:sldMkLst>
      </pc:sldChg>
      <pc:sldChg chg="del">
        <pc:chgData name="유명성" userId="a6980de3-d5ce-4299-b7c7-8d1314aec915" providerId="ADAL" clId="{0B50C500-1971-45EC-87B0-C71163D096C8}" dt="2025-09-23T07:02:22.930" v="218" actId="47"/>
        <pc:sldMkLst>
          <pc:docMk/>
          <pc:sldMk cId="2677254799" sldId="2022"/>
        </pc:sldMkLst>
      </pc:sldChg>
      <pc:sldChg chg="del">
        <pc:chgData name="유명성" userId="a6980de3-d5ce-4299-b7c7-8d1314aec915" providerId="ADAL" clId="{0B50C500-1971-45EC-87B0-C71163D096C8}" dt="2025-09-23T07:02:22.930" v="218" actId="47"/>
        <pc:sldMkLst>
          <pc:docMk/>
          <pc:sldMk cId="1838230505" sldId="2023"/>
        </pc:sldMkLst>
      </pc:sldChg>
      <pc:sldChg chg="del">
        <pc:chgData name="유명성" userId="a6980de3-d5ce-4299-b7c7-8d1314aec915" providerId="ADAL" clId="{0B50C500-1971-45EC-87B0-C71163D096C8}" dt="2025-09-23T07:02:22.930" v="218" actId="47"/>
        <pc:sldMkLst>
          <pc:docMk/>
          <pc:sldMk cId="823088867" sldId="2024"/>
        </pc:sldMkLst>
      </pc:sldChg>
      <pc:sldChg chg="del">
        <pc:chgData name="유명성" userId="a6980de3-d5ce-4299-b7c7-8d1314aec915" providerId="ADAL" clId="{0B50C500-1971-45EC-87B0-C71163D096C8}" dt="2025-09-23T07:02:22.930" v="218" actId="47"/>
        <pc:sldMkLst>
          <pc:docMk/>
          <pc:sldMk cId="178383094" sldId="2025"/>
        </pc:sldMkLst>
      </pc:sldChg>
      <pc:sldChg chg="del">
        <pc:chgData name="유명성" userId="a6980de3-d5ce-4299-b7c7-8d1314aec915" providerId="ADAL" clId="{0B50C500-1971-45EC-87B0-C71163D096C8}" dt="2025-09-23T07:02:22.930" v="218" actId="47"/>
        <pc:sldMkLst>
          <pc:docMk/>
          <pc:sldMk cId="3127236021" sldId="2026"/>
        </pc:sldMkLst>
      </pc:sldChg>
      <pc:sldChg chg="del">
        <pc:chgData name="유명성" userId="a6980de3-d5ce-4299-b7c7-8d1314aec915" providerId="ADAL" clId="{0B50C500-1971-45EC-87B0-C71163D096C8}" dt="2025-09-23T07:02:22.930" v="218" actId="47"/>
        <pc:sldMkLst>
          <pc:docMk/>
          <pc:sldMk cId="2622715537" sldId="2027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2743054054" sldId="2029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3118932345" sldId="2030"/>
        </pc:sldMkLst>
      </pc:sldChg>
      <pc:sldChg chg="del">
        <pc:chgData name="유명성" userId="a6980de3-d5ce-4299-b7c7-8d1314aec915" providerId="ADAL" clId="{0B50C500-1971-45EC-87B0-C71163D096C8}" dt="2025-09-23T07:02:09.488" v="216" actId="47"/>
        <pc:sldMkLst>
          <pc:docMk/>
          <pc:sldMk cId="4246823293" sldId="2031"/>
        </pc:sldMkLst>
      </pc:sldChg>
      <pc:sldChg chg="del">
        <pc:chgData name="유명성" userId="a6980de3-d5ce-4299-b7c7-8d1314aec915" providerId="ADAL" clId="{0B50C500-1971-45EC-87B0-C71163D096C8}" dt="2025-09-23T07:01:49.909" v="215" actId="47"/>
        <pc:sldMkLst>
          <pc:docMk/>
          <pc:sldMk cId="1907644448" sldId="2032"/>
        </pc:sldMkLst>
      </pc:sldChg>
      <pc:sldChg chg="del">
        <pc:chgData name="유명성" userId="a6980de3-d5ce-4299-b7c7-8d1314aec915" providerId="ADAL" clId="{0B50C500-1971-45EC-87B0-C71163D096C8}" dt="2025-09-23T07:01:49.909" v="215" actId="47"/>
        <pc:sldMkLst>
          <pc:docMk/>
          <pc:sldMk cId="1906765501" sldId="2033"/>
        </pc:sldMkLst>
      </pc:sldChg>
      <pc:sldChg chg="add del">
        <pc:chgData name="유명성" userId="a6980de3-d5ce-4299-b7c7-8d1314aec915" providerId="ADAL" clId="{0B50C500-1971-45EC-87B0-C71163D096C8}" dt="2025-09-24T06:45:28.670" v="8460" actId="47"/>
        <pc:sldMkLst>
          <pc:docMk/>
          <pc:sldMk cId="793259822" sldId="2034"/>
        </pc:sldMkLst>
      </pc:sldChg>
      <pc:sldChg chg="add del">
        <pc:chgData name="유명성" userId="a6980de3-d5ce-4299-b7c7-8d1314aec915" providerId="ADAL" clId="{0B50C500-1971-45EC-87B0-C71163D096C8}" dt="2025-09-24T06:45:28.670" v="8460" actId="47"/>
        <pc:sldMkLst>
          <pc:docMk/>
          <pc:sldMk cId="2159365513" sldId="2035"/>
        </pc:sldMkLst>
      </pc:sldChg>
      <pc:sldChg chg="add del">
        <pc:chgData name="유명성" userId="a6980de3-d5ce-4299-b7c7-8d1314aec915" providerId="ADAL" clId="{0B50C500-1971-45EC-87B0-C71163D096C8}" dt="2025-09-24T06:45:28.670" v="8460" actId="47"/>
        <pc:sldMkLst>
          <pc:docMk/>
          <pc:sldMk cId="2449217724" sldId="2037"/>
        </pc:sldMkLst>
      </pc:sldChg>
      <pc:sldChg chg="add del">
        <pc:chgData name="유명성" userId="a6980de3-d5ce-4299-b7c7-8d1314aec915" providerId="ADAL" clId="{0B50C500-1971-45EC-87B0-C71163D096C8}" dt="2025-09-24T06:45:28.670" v="8460" actId="47"/>
        <pc:sldMkLst>
          <pc:docMk/>
          <pc:sldMk cId="1447268278" sldId="2038"/>
        </pc:sldMkLst>
      </pc:sldChg>
      <pc:sldChg chg="add del">
        <pc:chgData name="유명성" userId="a6980de3-d5ce-4299-b7c7-8d1314aec915" providerId="ADAL" clId="{0B50C500-1971-45EC-87B0-C71163D096C8}" dt="2025-09-24T06:45:28.670" v="8460" actId="47"/>
        <pc:sldMkLst>
          <pc:docMk/>
          <pc:sldMk cId="3860947613" sldId="2039"/>
        </pc:sldMkLst>
      </pc:sldChg>
      <pc:sldChg chg="addSp delSp modSp add mod delAnim">
        <pc:chgData name="유명성" userId="a6980de3-d5ce-4299-b7c7-8d1314aec915" providerId="ADAL" clId="{0B50C500-1971-45EC-87B0-C71163D096C8}" dt="2025-09-23T07:09:06.046" v="326" actId="1076"/>
        <pc:sldMkLst>
          <pc:docMk/>
          <pc:sldMk cId="3075624465" sldId="2040"/>
        </pc:sldMkLst>
        <pc:spChg chg="mod">
          <ac:chgData name="유명성" userId="a6980de3-d5ce-4299-b7c7-8d1314aec915" providerId="ADAL" clId="{0B50C500-1971-45EC-87B0-C71163D096C8}" dt="2025-09-23T07:02:38.440" v="236" actId="20577"/>
          <ac:spMkLst>
            <pc:docMk/>
            <pc:sldMk cId="3075624465" sldId="2040"/>
            <ac:spMk id="2" creationId="{00000000-0000-0000-0000-000000000000}"/>
          </ac:spMkLst>
        </pc:spChg>
        <pc:spChg chg="mod">
          <ac:chgData name="유명성" userId="a6980de3-d5ce-4299-b7c7-8d1314aec915" providerId="ADAL" clId="{0B50C500-1971-45EC-87B0-C71163D096C8}" dt="2025-09-23T07:04:38.695" v="324" actId="20577"/>
          <ac:spMkLst>
            <pc:docMk/>
            <pc:sldMk cId="3075624465" sldId="2040"/>
            <ac:spMk id="5" creationId="{FE23B417-2013-D34B-B926-EEA74A2A0007}"/>
          </ac:spMkLst>
        </pc:spChg>
        <pc:grpChg chg="del">
          <ac:chgData name="유명성" userId="a6980de3-d5ce-4299-b7c7-8d1314aec915" providerId="ADAL" clId="{0B50C500-1971-45EC-87B0-C71163D096C8}" dt="2025-09-23T07:02:41.855" v="237" actId="478"/>
          <ac:grpSpMkLst>
            <pc:docMk/>
            <pc:sldMk cId="3075624465" sldId="2040"/>
            <ac:grpSpMk id="11" creationId="{87A3B3AC-415C-0A4F-8CFA-A375D0E0190F}"/>
          </ac:grpSpMkLst>
        </pc:grpChg>
        <pc:grpChg chg="del">
          <ac:chgData name="유명성" userId="a6980de3-d5ce-4299-b7c7-8d1314aec915" providerId="ADAL" clId="{0B50C500-1971-45EC-87B0-C71163D096C8}" dt="2025-09-23T07:02:44.613" v="238" actId="478"/>
          <ac:grpSpMkLst>
            <pc:docMk/>
            <pc:sldMk cId="3075624465" sldId="2040"/>
            <ac:grpSpMk id="16" creationId="{EDEDCAED-A7C9-3746-84CE-06156C7BE672}"/>
          </ac:grpSpMkLst>
        </pc:grpChg>
        <pc:picChg chg="add mod">
          <ac:chgData name="유명성" userId="a6980de3-d5ce-4299-b7c7-8d1314aec915" providerId="ADAL" clId="{0B50C500-1971-45EC-87B0-C71163D096C8}" dt="2025-09-23T07:09:06.046" v="326" actId="1076"/>
          <ac:picMkLst>
            <pc:docMk/>
            <pc:sldMk cId="3075624465" sldId="2040"/>
            <ac:picMk id="4" creationId="{486B48CE-DA1C-4F97-BFFF-72A3844D4B31}"/>
          </ac:picMkLst>
        </pc:picChg>
        <pc:cxnChg chg="mod">
          <ac:chgData name="유명성" userId="a6980de3-d5ce-4299-b7c7-8d1314aec915" providerId="ADAL" clId="{0B50C500-1971-45EC-87B0-C71163D096C8}" dt="2025-09-23T07:02:41.855" v="237" actId="478"/>
          <ac:cxnSpMkLst>
            <pc:docMk/>
            <pc:sldMk cId="3075624465" sldId="2040"/>
            <ac:cxnSpMk id="17" creationId="{8688AF8C-B4D9-8E42-85D8-72132988606D}"/>
          </ac:cxnSpMkLst>
        </pc:cxnChg>
      </pc:sldChg>
      <pc:sldChg chg="addSp delSp modSp add mod">
        <pc:chgData name="유명성" userId="a6980de3-d5ce-4299-b7c7-8d1314aec915" providerId="ADAL" clId="{0B50C500-1971-45EC-87B0-C71163D096C8}" dt="2025-09-23T07:09:52.733" v="330" actId="1076"/>
        <pc:sldMkLst>
          <pc:docMk/>
          <pc:sldMk cId="3020108721" sldId="2041"/>
        </pc:sldMkLst>
        <pc:picChg chg="del">
          <ac:chgData name="유명성" userId="a6980de3-d5ce-4299-b7c7-8d1314aec915" providerId="ADAL" clId="{0B50C500-1971-45EC-87B0-C71163D096C8}" dt="2025-09-23T07:09:49.053" v="328" actId="478"/>
          <ac:picMkLst>
            <pc:docMk/>
            <pc:sldMk cId="3020108721" sldId="2041"/>
            <ac:picMk id="4" creationId="{486B48CE-DA1C-4F97-BFFF-72A3844D4B31}"/>
          </ac:picMkLst>
        </pc:picChg>
        <pc:picChg chg="add mod">
          <ac:chgData name="유명성" userId="a6980de3-d5ce-4299-b7c7-8d1314aec915" providerId="ADAL" clId="{0B50C500-1971-45EC-87B0-C71163D096C8}" dt="2025-09-23T07:09:52.733" v="330" actId="1076"/>
          <ac:picMkLst>
            <pc:docMk/>
            <pc:sldMk cId="3020108721" sldId="2041"/>
            <ac:picMk id="1026" creationId="{465210E7-EADE-4E69-A8A5-56553E773336}"/>
          </ac:picMkLst>
        </pc:picChg>
      </pc:sldChg>
      <pc:sldChg chg="delSp modSp add del mod">
        <pc:chgData name="유명성" userId="a6980de3-d5ce-4299-b7c7-8d1314aec915" providerId="ADAL" clId="{0B50C500-1971-45EC-87B0-C71163D096C8}" dt="2025-09-23T12:30:30.717" v="5808" actId="47"/>
        <pc:sldMkLst>
          <pc:docMk/>
          <pc:sldMk cId="776459076" sldId="2042"/>
        </pc:sldMkLst>
        <pc:spChg chg="mod">
          <ac:chgData name="유명성" userId="a6980de3-d5ce-4299-b7c7-8d1314aec915" providerId="ADAL" clId="{0B50C500-1971-45EC-87B0-C71163D096C8}" dt="2025-09-23T07:10:14.069" v="371" actId="20577"/>
          <ac:spMkLst>
            <pc:docMk/>
            <pc:sldMk cId="776459076" sldId="2042"/>
            <ac:spMk id="2" creationId="{00000000-0000-0000-0000-000000000000}"/>
          </ac:spMkLst>
        </pc:spChg>
        <pc:spChg chg="mod">
          <ac:chgData name="유명성" userId="a6980de3-d5ce-4299-b7c7-8d1314aec915" providerId="ADAL" clId="{0B50C500-1971-45EC-87B0-C71163D096C8}" dt="2025-09-23T07:10:50.556" v="418" actId="20577"/>
          <ac:spMkLst>
            <pc:docMk/>
            <pc:sldMk cId="776459076" sldId="2042"/>
            <ac:spMk id="5" creationId="{FE23B417-2013-D34B-B926-EEA74A2A0007}"/>
          </ac:spMkLst>
        </pc:spChg>
        <pc:picChg chg="del">
          <ac:chgData name="유명성" userId="a6980de3-d5ce-4299-b7c7-8d1314aec915" providerId="ADAL" clId="{0B50C500-1971-45EC-87B0-C71163D096C8}" dt="2025-09-23T07:10:22.282" v="372" actId="478"/>
          <ac:picMkLst>
            <pc:docMk/>
            <pc:sldMk cId="776459076" sldId="2042"/>
            <ac:picMk id="1026" creationId="{465210E7-EADE-4E69-A8A5-56553E773336}"/>
          </ac:picMkLst>
        </pc:picChg>
      </pc:sldChg>
      <pc:sldChg chg="addSp delSp modSp add mod">
        <pc:chgData name="유명성" userId="a6980de3-d5ce-4299-b7c7-8d1314aec915" providerId="ADAL" clId="{0B50C500-1971-45EC-87B0-C71163D096C8}" dt="2025-09-24T06:23:58.633" v="8289" actId="12"/>
        <pc:sldMkLst>
          <pc:docMk/>
          <pc:sldMk cId="3890723282" sldId="2043"/>
        </pc:sldMkLst>
        <pc:spChg chg="add mod">
          <ac:chgData name="유명성" userId="a6980de3-d5ce-4299-b7c7-8d1314aec915" providerId="ADAL" clId="{0B50C500-1971-45EC-87B0-C71163D096C8}" dt="2025-09-23T07:13:36.913" v="500" actId="1038"/>
          <ac:spMkLst>
            <pc:docMk/>
            <pc:sldMk cId="3890723282" sldId="2043"/>
            <ac:spMk id="6" creationId="{6205DB8B-9293-40C2-A5C2-7C71235CA597}"/>
          </ac:spMkLst>
        </pc:spChg>
        <pc:spChg chg="add del mod">
          <ac:chgData name="유명성" userId="a6980de3-d5ce-4299-b7c7-8d1314aec915" providerId="ADAL" clId="{0B50C500-1971-45EC-87B0-C71163D096C8}" dt="2025-09-23T07:22:12.218" v="1045" actId="478"/>
          <ac:spMkLst>
            <pc:docMk/>
            <pc:sldMk cId="3890723282" sldId="2043"/>
            <ac:spMk id="7" creationId="{0EC982C9-1A7E-48B9-81E5-BAF9942E37E4}"/>
          </ac:spMkLst>
        </pc:spChg>
        <pc:spChg chg="add mod">
          <ac:chgData name="유명성" userId="a6980de3-d5ce-4299-b7c7-8d1314aec915" providerId="ADAL" clId="{0B50C500-1971-45EC-87B0-C71163D096C8}" dt="2025-09-23T07:13:34.469" v="494" actId="1076"/>
          <ac:spMkLst>
            <pc:docMk/>
            <pc:sldMk cId="3890723282" sldId="2043"/>
            <ac:spMk id="8" creationId="{CA253B83-ECED-47FC-87BD-019D0D160FDB}"/>
          </ac:spMkLst>
        </pc:spChg>
        <pc:spChg chg="add del mod">
          <ac:chgData name="유명성" userId="a6980de3-d5ce-4299-b7c7-8d1314aec915" providerId="ADAL" clId="{0B50C500-1971-45EC-87B0-C71163D096C8}" dt="2025-09-23T07:22:35.788" v="1057"/>
          <ac:spMkLst>
            <pc:docMk/>
            <pc:sldMk cId="3890723282" sldId="2043"/>
            <ac:spMk id="9" creationId="{AFCACF58-FA8A-46AB-8EEA-CC136894160B}"/>
          </ac:spMkLst>
        </pc:spChg>
        <pc:spChg chg="add del mod">
          <ac:chgData name="유명성" userId="a6980de3-d5ce-4299-b7c7-8d1314aec915" providerId="ADAL" clId="{0B50C500-1971-45EC-87B0-C71163D096C8}" dt="2025-09-23T12:22:20.087" v="5730" actId="478"/>
          <ac:spMkLst>
            <pc:docMk/>
            <pc:sldMk cId="3890723282" sldId="2043"/>
            <ac:spMk id="10" creationId="{7BCBCDFB-93CD-45F8-AABC-F17F4C2623D8}"/>
          </ac:spMkLst>
        </pc:spChg>
        <pc:spChg chg="add del mod">
          <ac:chgData name="유명성" userId="a6980de3-d5ce-4299-b7c7-8d1314aec915" providerId="ADAL" clId="{0B50C500-1971-45EC-87B0-C71163D096C8}" dt="2025-09-23T12:22:43.372" v="5739" actId="478"/>
          <ac:spMkLst>
            <pc:docMk/>
            <pc:sldMk cId="3890723282" sldId="2043"/>
            <ac:spMk id="11" creationId="{C6067272-CF0C-4058-B79A-A6DD971A04BF}"/>
          </ac:spMkLst>
        </pc:spChg>
        <pc:spChg chg="add mod">
          <ac:chgData name="유명성" userId="a6980de3-d5ce-4299-b7c7-8d1314aec915" providerId="ADAL" clId="{0B50C500-1971-45EC-87B0-C71163D096C8}" dt="2025-09-24T06:23:56.295" v="8288" actId="12"/>
          <ac:spMkLst>
            <pc:docMk/>
            <pc:sldMk cId="3890723282" sldId="2043"/>
            <ac:spMk id="12" creationId="{669FE056-E900-418C-9880-D6D25D2319CA}"/>
          </ac:spMkLst>
        </pc:spChg>
        <pc:spChg chg="add mod">
          <ac:chgData name="유명성" userId="a6980de3-d5ce-4299-b7c7-8d1314aec915" providerId="ADAL" clId="{0B50C500-1971-45EC-87B0-C71163D096C8}" dt="2025-09-24T06:23:58.633" v="8289" actId="12"/>
          <ac:spMkLst>
            <pc:docMk/>
            <pc:sldMk cId="3890723282" sldId="2043"/>
            <ac:spMk id="13" creationId="{B918D688-555E-4D3A-8A70-A52D43416AAE}"/>
          </ac:spMkLst>
        </pc:spChg>
        <pc:picChg chg="add mod">
          <ac:chgData name="유명성" userId="a6980de3-d5ce-4299-b7c7-8d1314aec915" providerId="ADAL" clId="{0B50C500-1971-45EC-87B0-C71163D096C8}" dt="2025-09-23T07:12:12.485" v="422" actId="1076"/>
          <ac:picMkLst>
            <pc:docMk/>
            <pc:sldMk cId="3890723282" sldId="2043"/>
            <ac:picMk id="4" creationId="{F944D886-1161-4E64-A725-BB2C37464E74}"/>
          </ac:picMkLst>
        </pc:picChg>
        <pc:cxnChg chg="add mod">
          <ac:chgData name="유명성" userId="a6980de3-d5ce-4299-b7c7-8d1314aec915" providerId="ADAL" clId="{0B50C500-1971-45EC-87B0-C71163D096C8}" dt="2025-09-23T12:24:37.175" v="5753" actId="14100"/>
          <ac:cxnSpMkLst>
            <pc:docMk/>
            <pc:sldMk cId="3890723282" sldId="2043"/>
            <ac:cxnSpMk id="15" creationId="{11C2A716-38EC-40F2-9D12-E4D423D148DC}"/>
          </ac:cxnSpMkLst>
        </pc:cxnChg>
        <pc:cxnChg chg="add mod">
          <ac:chgData name="유명성" userId="a6980de3-d5ce-4299-b7c7-8d1314aec915" providerId="ADAL" clId="{0B50C500-1971-45EC-87B0-C71163D096C8}" dt="2025-09-23T12:23:26.451" v="5751" actId="14100"/>
          <ac:cxnSpMkLst>
            <pc:docMk/>
            <pc:sldMk cId="3890723282" sldId="2043"/>
            <ac:cxnSpMk id="16" creationId="{203B2230-CD58-48D7-962A-705B5733794B}"/>
          </ac:cxnSpMkLst>
        </pc:cxnChg>
      </pc:sldChg>
      <pc:sldChg chg="addSp delSp modSp add mod">
        <pc:chgData name="유명성" userId="a6980de3-d5ce-4299-b7c7-8d1314aec915" providerId="ADAL" clId="{0B50C500-1971-45EC-87B0-C71163D096C8}" dt="2025-09-24T05:06:21.023" v="6229" actId="207"/>
        <pc:sldMkLst>
          <pc:docMk/>
          <pc:sldMk cId="346348673" sldId="2044"/>
        </pc:sldMkLst>
        <pc:spChg chg="del">
          <ac:chgData name="유명성" userId="a6980de3-d5ce-4299-b7c7-8d1314aec915" providerId="ADAL" clId="{0B50C500-1971-45EC-87B0-C71163D096C8}" dt="2025-09-23T07:20:52.210" v="1030" actId="478"/>
          <ac:spMkLst>
            <pc:docMk/>
            <pc:sldMk cId="346348673" sldId="2044"/>
            <ac:spMk id="5" creationId="{FE23B417-2013-D34B-B926-EEA74A2A0007}"/>
          </ac:spMkLst>
        </pc:spChg>
        <pc:spChg chg="mod">
          <ac:chgData name="유명성" userId="a6980de3-d5ce-4299-b7c7-8d1314aec915" providerId="ADAL" clId="{0B50C500-1971-45EC-87B0-C71163D096C8}" dt="2025-09-23T07:18:27.554" v="923" actId="14100"/>
          <ac:spMkLst>
            <pc:docMk/>
            <pc:sldMk cId="346348673" sldId="2044"/>
            <ac:spMk id="6" creationId="{6205DB8B-9293-40C2-A5C2-7C71235CA597}"/>
          </ac:spMkLst>
        </pc:spChg>
        <pc:spChg chg="del mod">
          <ac:chgData name="유명성" userId="a6980de3-d5ce-4299-b7c7-8d1314aec915" providerId="ADAL" clId="{0B50C500-1971-45EC-87B0-C71163D096C8}" dt="2025-09-23T07:18:36.884" v="926" actId="478"/>
          <ac:spMkLst>
            <pc:docMk/>
            <pc:sldMk cId="346348673" sldId="2044"/>
            <ac:spMk id="7" creationId="{0EC982C9-1A7E-48B9-81E5-BAF9942E37E4}"/>
          </ac:spMkLst>
        </pc:spChg>
        <pc:spChg chg="mod">
          <ac:chgData name="유명성" userId="a6980de3-d5ce-4299-b7c7-8d1314aec915" providerId="ADAL" clId="{0B50C500-1971-45EC-87B0-C71163D096C8}" dt="2025-09-23T07:18:34.469" v="925" actId="14100"/>
          <ac:spMkLst>
            <pc:docMk/>
            <pc:sldMk cId="346348673" sldId="2044"/>
            <ac:spMk id="8" creationId="{CA253B83-ECED-47FC-87BD-019D0D160FDB}"/>
          </ac:spMkLst>
        </pc:spChg>
        <pc:spChg chg="mod">
          <ac:chgData name="유명성" userId="a6980de3-d5ce-4299-b7c7-8d1314aec915" providerId="ADAL" clId="{0B50C500-1971-45EC-87B0-C71163D096C8}" dt="2025-09-24T05:06:21.023" v="6229" actId="207"/>
          <ac:spMkLst>
            <pc:docMk/>
            <pc:sldMk cId="346348673" sldId="2044"/>
            <ac:spMk id="9" creationId="{AFCACF58-FA8A-46AB-8EEA-CC136894160B}"/>
          </ac:spMkLst>
        </pc:spChg>
        <pc:picChg chg="del">
          <ac:chgData name="유명성" userId="a6980de3-d5ce-4299-b7c7-8d1314aec915" providerId="ADAL" clId="{0B50C500-1971-45EC-87B0-C71163D096C8}" dt="2025-09-23T07:18:09.834" v="917" actId="478"/>
          <ac:picMkLst>
            <pc:docMk/>
            <pc:sldMk cId="346348673" sldId="2044"/>
            <ac:picMk id="4" creationId="{F944D886-1161-4E64-A725-BB2C37464E74}"/>
          </ac:picMkLst>
        </pc:picChg>
        <pc:picChg chg="add mod ord">
          <ac:chgData name="유명성" userId="a6980de3-d5ce-4299-b7c7-8d1314aec915" providerId="ADAL" clId="{0B50C500-1971-45EC-87B0-C71163D096C8}" dt="2025-09-23T07:18:14.623" v="920" actId="167"/>
          <ac:picMkLst>
            <pc:docMk/>
            <pc:sldMk cId="346348673" sldId="2044"/>
            <ac:picMk id="10" creationId="{578996B5-7DD0-4209-8CBD-BC1C320273E3}"/>
          </ac:picMkLst>
        </pc:picChg>
      </pc:sldChg>
      <pc:sldChg chg="addSp delSp modSp add mod">
        <pc:chgData name="유명성" userId="a6980de3-d5ce-4299-b7c7-8d1314aec915" providerId="ADAL" clId="{0B50C500-1971-45EC-87B0-C71163D096C8}" dt="2025-09-24T06:29:26.511" v="8458" actId="207"/>
        <pc:sldMkLst>
          <pc:docMk/>
          <pc:sldMk cId="3681486463" sldId="2045"/>
        </pc:sldMkLst>
        <pc:spChg chg="del">
          <ac:chgData name="유명성" userId="a6980de3-d5ce-4299-b7c7-8d1314aec915" providerId="ADAL" clId="{0B50C500-1971-45EC-87B0-C71163D096C8}" dt="2025-09-23T07:20:49.085" v="1029" actId="478"/>
          <ac:spMkLst>
            <pc:docMk/>
            <pc:sldMk cId="3681486463" sldId="2045"/>
            <ac:spMk id="5" creationId="{FE23B417-2013-D34B-B926-EEA74A2A0007}"/>
          </ac:spMkLst>
        </pc:spChg>
        <pc:spChg chg="mod">
          <ac:chgData name="유명성" userId="a6980de3-d5ce-4299-b7c7-8d1314aec915" providerId="ADAL" clId="{0B50C500-1971-45EC-87B0-C71163D096C8}" dt="2025-09-23T07:21:15.997" v="1032" actId="14100"/>
          <ac:spMkLst>
            <pc:docMk/>
            <pc:sldMk cId="3681486463" sldId="2045"/>
            <ac:spMk id="6" creationId="{6205DB8B-9293-40C2-A5C2-7C71235CA597}"/>
          </ac:spMkLst>
        </pc:spChg>
        <pc:spChg chg="mod">
          <ac:chgData name="유명성" userId="a6980de3-d5ce-4299-b7c7-8d1314aec915" providerId="ADAL" clId="{0B50C500-1971-45EC-87B0-C71163D096C8}" dt="2025-09-23T07:24:03.237" v="1155" actId="14100"/>
          <ac:spMkLst>
            <pc:docMk/>
            <pc:sldMk cId="3681486463" sldId="2045"/>
            <ac:spMk id="8" creationId="{CA253B83-ECED-47FC-87BD-019D0D160FDB}"/>
          </ac:spMkLst>
        </pc:spChg>
        <pc:spChg chg="del mod">
          <ac:chgData name="유명성" userId="a6980de3-d5ce-4299-b7c7-8d1314aec915" providerId="ADAL" clId="{0B50C500-1971-45EC-87B0-C71163D096C8}" dt="2025-09-23T07:23:40.730" v="1153"/>
          <ac:spMkLst>
            <pc:docMk/>
            <pc:sldMk cId="3681486463" sldId="2045"/>
            <ac:spMk id="9" creationId="{AFCACF58-FA8A-46AB-8EEA-CC136894160B}"/>
          </ac:spMkLst>
        </pc:spChg>
        <pc:spChg chg="add del mod">
          <ac:chgData name="유명성" userId="a6980de3-d5ce-4299-b7c7-8d1314aec915" providerId="ADAL" clId="{0B50C500-1971-45EC-87B0-C71163D096C8}" dt="2025-09-23T09:42:43.818" v="1377" actId="478"/>
          <ac:spMkLst>
            <pc:docMk/>
            <pc:sldMk cId="3681486463" sldId="2045"/>
            <ac:spMk id="11" creationId="{FDF44F1D-2444-4841-9C41-F64946307805}"/>
          </ac:spMkLst>
        </pc:spChg>
        <pc:spChg chg="add mod">
          <ac:chgData name="유명성" userId="a6980de3-d5ce-4299-b7c7-8d1314aec915" providerId="ADAL" clId="{0B50C500-1971-45EC-87B0-C71163D096C8}" dt="2025-09-24T06:24:06.205" v="8291" actId="12"/>
          <ac:spMkLst>
            <pc:docMk/>
            <pc:sldMk cId="3681486463" sldId="2045"/>
            <ac:spMk id="12" creationId="{C98DB5D9-1706-4476-A85A-84A224F64BB0}"/>
          </ac:spMkLst>
        </pc:spChg>
        <pc:spChg chg="add mod">
          <ac:chgData name="유명성" userId="a6980de3-d5ce-4299-b7c7-8d1314aec915" providerId="ADAL" clId="{0B50C500-1971-45EC-87B0-C71163D096C8}" dt="2025-09-24T06:24:04.005" v="8290" actId="12"/>
          <ac:spMkLst>
            <pc:docMk/>
            <pc:sldMk cId="3681486463" sldId="2045"/>
            <ac:spMk id="13" creationId="{F3269860-50CB-4920-AC0F-2FF480E3B7DF}"/>
          </ac:spMkLst>
        </pc:spChg>
        <pc:spChg chg="add mod">
          <ac:chgData name="유명성" userId="a6980de3-d5ce-4299-b7c7-8d1314aec915" providerId="ADAL" clId="{0B50C500-1971-45EC-87B0-C71163D096C8}" dt="2025-09-23T09:44:06.677" v="1385" actId="14100"/>
          <ac:spMkLst>
            <pc:docMk/>
            <pc:sldMk cId="3681486463" sldId="2045"/>
            <ac:spMk id="15" creationId="{8A637C37-D587-4FD7-9ECB-B6B84932845C}"/>
          </ac:spMkLst>
        </pc:spChg>
        <pc:spChg chg="add mod">
          <ac:chgData name="유명성" userId="a6980de3-d5ce-4299-b7c7-8d1314aec915" providerId="ADAL" clId="{0B50C500-1971-45EC-87B0-C71163D096C8}" dt="2025-09-23T09:44:18.586" v="1394" actId="14100"/>
          <ac:spMkLst>
            <pc:docMk/>
            <pc:sldMk cId="3681486463" sldId="2045"/>
            <ac:spMk id="16" creationId="{830DD351-DCCA-45D3-BC92-011EDE327335}"/>
          </ac:spMkLst>
        </pc:spChg>
        <pc:spChg chg="add mod">
          <ac:chgData name="유명성" userId="a6980de3-d5ce-4299-b7c7-8d1314aec915" providerId="ADAL" clId="{0B50C500-1971-45EC-87B0-C71163D096C8}" dt="2025-09-24T06:24:27.776" v="8297" actId="14100"/>
          <ac:spMkLst>
            <pc:docMk/>
            <pc:sldMk cId="3681486463" sldId="2045"/>
            <ac:spMk id="17" creationId="{17698C96-FEB4-44A4-A710-6A33BFF1A625}"/>
          </ac:spMkLst>
        </pc:spChg>
        <pc:spChg chg="add mod">
          <ac:chgData name="유명성" userId="a6980de3-d5ce-4299-b7c7-8d1314aec915" providerId="ADAL" clId="{0B50C500-1971-45EC-87B0-C71163D096C8}" dt="2025-09-24T06:24:29.624" v="8298" actId="12"/>
          <ac:spMkLst>
            <pc:docMk/>
            <pc:sldMk cId="3681486463" sldId="2045"/>
            <ac:spMk id="18" creationId="{8EF58CC7-7D88-49A5-A573-0145F928B90F}"/>
          </ac:spMkLst>
        </pc:spChg>
        <pc:spChg chg="add del mod">
          <ac:chgData name="유명성" userId="a6980de3-d5ce-4299-b7c7-8d1314aec915" providerId="ADAL" clId="{0B50C500-1971-45EC-87B0-C71163D096C8}" dt="2025-09-23T09:48:16.577" v="1548" actId="478"/>
          <ac:spMkLst>
            <pc:docMk/>
            <pc:sldMk cId="3681486463" sldId="2045"/>
            <ac:spMk id="31" creationId="{F7557BE8-C697-40DF-AB5E-21F5606A6599}"/>
          </ac:spMkLst>
        </pc:spChg>
        <pc:spChg chg="add mod">
          <ac:chgData name="유명성" userId="a6980de3-d5ce-4299-b7c7-8d1314aec915" providerId="ADAL" clId="{0B50C500-1971-45EC-87B0-C71163D096C8}" dt="2025-09-23T12:32:27.552" v="5810" actId="1076"/>
          <ac:spMkLst>
            <pc:docMk/>
            <pc:sldMk cId="3681486463" sldId="2045"/>
            <ac:spMk id="32" creationId="{679E68B1-6F47-4B6B-87C9-204D00B36889}"/>
          </ac:spMkLst>
        </pc:spChg>
        <pc:spChg chg="add del mod">
          <ac:chgData name="유명성" userId="a6980de3-d5ce-4299-b7c7-8d1314aec915" providerId="ADAL" clId="{0B50C500-1971-45EC-87B0-C71163D096C8}" dt="2025-09-23T12:32:38.785" v="5813" actId="478"/>
          <ac:spMkLst>
            <pc:docMk/>
            <pc:sldMk cId="3681486463" sldId="2045"/>
            <ac:spMk id="33" creationId="{5A806231-C18E-4FCB-A694-133CFFDA459A}"/>
          </ac:spMkLst>
        </pc:spChg>
        <pc:spChg chg="add mod">
          <ac:chgData name="유명성" userId="a6980de3-d5ce-4299-b7c7-8d1314aec915" providerId="ADAL" clId="{0B50C500-1971-45EC-87B0-C71163D096C8}" dt="2025-09-24T06:29:23.712" v="8457" actId="207"/>
          <ac:spMkLst>
            <pc:docMk/>
            <pc:sldMk cId="3681486463" sldId="2045"/>
            <ac:spMk id="36" creationId="{B7E9A522-67CB-4A45-9CD2-BED99D19D77B}"/>
          </ac:spMkLst>
        </pc:spChg>
        <pc:spChg chg="add mod">
          <ac:chgData name="유명성" userId="a6980de3-d5ce-4299-b7c7-8d1314aec915" providerId="ADAL" clId="{0B50C500-1971-45EC-87B0-C71163D096C8}" dt="2025-09-23T12:36:37.185" v="6016" actId="14100"/>
          <ac:spMkLst>
            <pc:docMk/>
            <pc:sldMk cId="3681486463" sldId="2045"/>
            <ac:spMk id="37" creationId="{28A1BD7A-754B-4408-A5A5-9B533288FDA2}"/>
          </ac:spMkLst>
        </pc:spChg>
        <pc:spChg chg="add mod">
          <ac:chgData name="유명성" userId="a6980de3-d5ce-4299-b7c7-8d1314aec915" providerId="ADAL" clId="{0B50C500-1971-45EC-87B0-C71163D096C8}" dt="2025-09-24T06:29:26.511" v="8458" actId="207"/>
          <ac:spMkLst>
            <pc:docMk/>
            <pc:sldMk cId="3681486463" sldId="2045"/>
            <ac:spMk id="38" creationId="{590EFBB3-4DF4-4BB8-AA93-83276D82AC1A}"/>
          </ac:spMkLst>
        </pc:spChg>
        <pc:picChg chg="add mod ord">
          <ac:chgData name="유명성" userId="a6980de3-d5ce-4299-b7c7-8d1314aec915" providerId="ADAL" clId="{0B50C500-1971-45EC-87B0-C71163D096C8}" dt="2025-09-23T07:20:45.329" v="1028" actId="167"/>
          <ac:picMkLst>
            <pc:docMk/>
            <pc:sldMk cId="3681486463" sldId="2045"/>
            <ac:picMk id="4" creationId="{BED618BD-69E5-43B2-821F-523A985457E3}"/>
          </ac:picMkLst>
        </pc:picChg>
        <pc:picChg chg="del">
          <ac:chgData name="유명성" userId="a6980de3-d5ce-4299-b7c7-8d1314aec915" providerId="ADAL" clId="{0B50C500-1971-45EC-87B0-C71163D096C8}" dt="2025-09-23T07:20:29.151" v="1024" actId="478"/>
          <ac:picMkLst>
            <pc:docMk/>
            <pc:sldMk cId="3681486463" sldId="2045"/>
            <ac:picMk id="10" creationId="{578996B5-7DD0-4209-8CBD-BC1C320273E3}"/>
          </ac:picMkLst>
        </pc:picChg>
        <pc:picChg chg="add mod">
          <ac:chgData name="유명성" userId="a6980de3-d5ce-4299-b7c7-8d1314aec915" providerId="ADAL" clId="{0B50C500-1971-45EC-87B0-C71163D096C8}" dt="2025-09-24T06:24:15.007" v="8294" actId="1076"/>
          <ac:picMkLst>
            <pc:docMk/>
            <pc:sldMk cId="3681486463" sldId="2045"/>
            <ac:picMk id="14" creationId="{3ADB1430-919C-4749-BE19-04CD6B5B64A1}"/>
          </ac:picMkLst>
        </pc:picChg>
        <pc:cxnChg chg="add mod">
          <ac:chgData name="유명성" userId="a6980de3-d5ce-4299-b7c7-8d1314aec915" providerId="ADAL" clId="{0B50C500-1971-45EC-87B0-C71163D096C8}" dt="2025-09-23T09:45:35.361" v="1514" actId="208"/>
          <ac:cxnSpMkLst>
            <pc:docMk/>
            <pc:sldMk cId="3681486463" sldId="2045"/>
            <ac:cxnSpMk id="19" creationId="{31AFC949-8659-4CAC-8E17-D265CF52D8EB}"/>
          </ac:cxnSpMkLst>
        </pc:cxnChg>
        <pc:cxnChg chg="add mod">
          <ac:chgData name="유명성" userId="a6980de3-d5ce-4299-b7c7-8d1314aec915" providerId="ADAL" clId="{0B50C500-1971-45EC-87B0-C71163D096C8}" dt="2025-09-23T09:45:44.274" v="1518" actId="14100"/>
          <ac:cxnSpMkLst>
            <pc:docMk/>
            <pc:sldMk cId="3681486463" sldId="2045"/>
            <ac:cxnSpMk id="20" creationId="{42949D65-EA0F-4A55-BABA-41EBE710E394}"/>
          </ac:cxnSpMkLst>
        </pc:cxnChg>
        <pc:cxnChg chg="add mod">
          <ac:chgData name="유명성" userId="a6980de3-d5ce-4299-b7c7-8d1314aec915" providerId="ADAL" clId="{0B50C500-1971-45EC-87B0-C71163D096C8}" dt="2025-09-24T06:24:27.776" v="8297" actId="14100"/>
          <ac:cxnSpMkLst>
            <pc:docMk/>
            <pc:sldMk cId="3681486463" sldId="2045"/>
            <ac:cxnSpMk id="24" creationId="{30B52DF1-F1F7-4209-864F-BA5524041997}"/>
          </ac:cxnSpMkLst>
        </pc:cxnChg>
        <pc:cxnChg chg="add mod">
          <ac:chgData name="유명성" userId="a6980de3-d5ce-4299-b7c7-8d1314aec915" providerId="ADAL" clId="{0B50C500-1971-45EC-87B0-C71163D096C8}" dt="2025-09-23T09:46:53.616" v="1525" actId="14100"/>
          <ac:cxnSpMkLst>
            <pc:docMk/>
            <pc:sldMk cId="3681486463" sldId="2045"/>
            <ac:cxnSpMk id="28" creationId="{F6367FBA-EF8C-40C1-AEDA-24D974325ED7}"/>
          </ac:cxnSpMkLst>
        </pc:cxnChg>
      </pc:sldChg>
      <pc:sldChg chg="addSp delSp modSp add mod">
        <pc:chgData name="유명성" userId="a6980de3-d5ce-4299-b7c7-8d1314aec915" providerId="ADAL" clId="{0B50C500-1971-45EC-87B0-C71163D096C8}" dt="2025-09-24T06:24:38.293" v="8302" actId="12"/>
        <pc:sldMkLst>
          <pc:docMk/>
          <pc:sldMk cId="3080826365" sldId="2046"/>
        </pc:sldMkLst>
        <pc:spChg chg="mod">
          <ac:chgData name="유명성" userId="a6980de3-d5ce-4299-b7c7-8d1314aec915" providerId="ADAL" clId="{0B50C500-1971-45EC-87B0-C71163D096C8}" dt="2025-09-23T10:10:22.154" v="1628" actId="12789"/>
          <ac:spMkLst>
            <pc:docMk/>
            <pc:sldMk cId="3080826365" sldId="2046"/>
            <ac:spMk id="6" creationId="{6205DB8B-9293-40C2-A5C2-7C71235CA597}"/>
          </ac:spMkLst>
        </pc:spChg>
        <pc:spChg chg="del">
          <ac:chgData name="유명성" userId="a6980de3-d5ce-4299-b7c7-8d1314aec915" providerId="ADAL" clId="{0B50C500-1971-45EC-87B0-C71163D096C8}" dt="2025-09-23T09:47:16.639" v="1528" actId="478"/>
          <ac:spMkLst>
            <pc:docMk/>
            <pc:sldMk cId="3080826365" sldId="2046"/>
            <ac:spMk id="8" creationId="{CA253B83-ECED-47FC-87BD-019D0D160FDB}"/>
          </ac:spMkLst>
        </pc:spChg>
        <pc:spChg chg="del">
          <ac:chgData name="유명성" userId="a6980de3-d5ce-4299-b7c7-8d1314aec915" providerId="ADAL" clId="{0B50C500-1971-45EC-87B0-C71163D096C8}" dt="2025-09-23T09:47:16.639" v="1528" actId="478"/>
          <ac:spMkLst>
            <pc:docMk/>
            <pc:sldMk cId="3080826365" sldId="2046"/>
            <ac:spMk id="12" creationId="{C98DB5D9-1706-4476-A85A-84A224F64BB0}"/>
          </ac:spMkLst>
        </pc:spChg>
        <pc:spChg chg="mod">
          <ac:chgData name="유명성" userId="a6980de3-d5ce-4299-b7c7-8d1314aec915" providerId="ADAL" clId="{0B50C500-1971-45EC-87B0-C71163D096C8}" dt="2025-09-24T06:24:34.629" v="8300" actId="14100"/>
          <ac:spMkLst>
            <pc:docMk/>
            <pc:sldMk cId="3080826365" sldId="2046"/>
            <ac:spMk id="13" creationId="{F3269860-50CB-4920-AC0F-2FF480E3B7DF}"/>
          </ac:spMkLst>
        </pc:spChg>
        <pc:spChg chg="del">
          <ac:chgData name="유명성" userId="a6980de3-d5ce-4299-b7c7-8d1314aec915" providerId="ADAL" clId="{0B50C500-1971-45EC-87B0-C71163D096C8}" dt="2025-09-23T09:47:16.639" v="1528" actId="478"/>
          <ac:spMkLst>
            <pc:docMk/>
            <pc:sldMk cId="3080826365" sldId="2046"/>
            <ac:spMk id="15" creationId="{8A637C37-D587-4FD7-9ECB-B6B84932845C}"/>
          </ac:spMkLst>
        </pc:spChg>
        <pc:spChg chg="del">
          <ac:chgData name="유명성" userId="a6980de3-d5ce-4299-b7c7-8d1314aec915" providerId="ADAL" clId="{0B50C500-1971-45EC-87B0-C71163D096C8}" dt="2025-09-23T09:47:16.639" v="1528" actId="478"/>
          <ac:spMkLst>
            <pc:docMk/>
            <pc:sldMk cId="3080826365" sldId="2046"/>
            <ac:spMk id="16" creationId="{830DD351-DCCA-45D3-BC92-011EDE327335}"/>
          </ac:spMkLst>
        </pc:spChg>
        <pc:spChg chg="del">
          <ac:chgData name="유명성" userId="a6980de3-d5ce-4299-b7c7-8d1314aec915" providerId="ADAL" clId="{0B50C500-1971-45EC-87B0-C71163D096C8}" dt="2025-09-23T09:47:16.639" v="1528" actId="478"/>
          <ac:spMkLst>
            <pc:docMk/>
            <pc:sldMk cId="3080826365" sldId="2046"/>
            <ac:spMk id="17" creationId="{17698C96-FEB4-44A4-A710-6A33BFF1A625}"/>
          </ac:spMkLst>
        </pc:spChg>
        <pc:spChg chg="del">
          <ac:chgData name="유명성" userId="a6980de3-d5ce-4299-b7c7-8d1314aec915" providerId="ADAL" clId="{0B50C500-1971-45EC-87B0-C71163D096C8}" dt="2025-09-23T09:47:16.639" v="1528" actId="478"/>
          <ac:spMkLst>
            <pc:docMk/>
            <pc:sldMk cId="3080826365" sldId="2046"/>
            <ac:spMk id="18" creationId="{8EF58CC7-7D88-49A5-A573-0145F928B90F}"/>
          </ac:spMkLst>
        </pc:spChg>
        <pc:spChg chg="add mod">
          <ac:chgData name="유명성" userId="a6980de3-d5ce-4299-b7c7-8d1314aec915" providerId="ADAL" clId="{0B50C500-1971-45EC-87B0-C71163D096C8}" dt="2025-09-23T09:48:41.743" v="1574" actId="20577"/>
          <ac:spMkLst>
            <pc:docMk/>
            <pc:sldMk cId="3080826365" sldId="2046"/>
            <ac:spMk id="21" creationId="{E7D43472-739F-4B88-8183-1357BD2CFC37}"/>
          </ac:spMkLst>
        </pc:spChg>
        <pc:spChg chg="add mod">
          <ac:chgData name="유명성" userId="a6980de3-d5ce-4299-b7c7-8d1314aec915" providerId="ADAL" clId="{0B50C500-1971-45EC-87B0-C71163D096C8}" dt="2025-09-23T12:39:29.892" v="6035" actId="14100"/>
          <ac:spMkLst>
            <pc:docMk/>
            <pc:sldMk cId="3080826365" sldId="2046"/>
            <ac:spMk id="26" creationId="{D4E78E7A-0578-431B-9614-9FBBB8469737}"/>
          </ac:spMkLst>
        </pc:spChg>
        <pc:spChg chg="add mod">
          <ac:chgData name="유명성" userId="a6980de3-d5ce-4299-b7c7-8d1314aec915" providerId="ADAL" clId="{0B50C500-1971-45EC-87B0-C71163D096C8}" dt="2025-09-24T06:24:36.517" v="8301" actId="12"/>
          <ac:spMkLst>
            <pc:docMk/>
            <pc:sldMk cId="3080826365" sldId="2046"/>
            <ac:spMk id="27" creationId="{0DAFB931-C3F8-4003-8409-FD8A85C93B4B}"/>
          </ac:spMkLst>
        </pc:spChg>
        <pc:spChg chg="add mod">
          <ac:chgData name="유명성" userId="a6980de3-d5ce-4299-b7c7-8d1314aec915" providerId="ADAL" clId="{0B50C500-1971-45EC-87B0-C71163D096C8}" dt="2025-09-23T12:36:05.257" v="5973" actId="14100"/>
          <ac:spMkLst>
            <pc:docMk/>
            <pc:sldMk cId="3080826365" sldId="2046"/>
            <ac:spMk id="36" creationId="{D8456B43-2F07-476B-8623-C9BF21A01251}"/>
          </ac:spMkLst>
        </pc:spChg>
        <pc:spChg chg="add mod">
          <ac:chgData name="유명성" userId="a6980de3-d5ce-4299-b7c7-8d1314aec915" providerId="ADAL" clId="{0B50C500-1971-45EC-87B0-C71163D096C8}" dt="2025-09-24T06:24:38.293" v="8302" actId="12"/>
          <ac:spMkLst>
            <pc:docMk/>
            <pc:sldMk cId="3080826365" sldId="2046"/>
            <ac:spMk id="37" creationId="{1D397558-299E-4706-B363-CA2590143420}"/>
          </ac:spMkLst>
        </pc:spChg>
        <pc:spChg chg="add mod">
          <ac:chgData name="유명성" userId="a6980de3-d5ce-4299-b7c7-8d1314aec915" providerId="ADAL" clId="{0B50C500-1971-45EC-87B0-C71163D096C8}" dt="2025-09-23T12:42:19.571" v="6116" actId="207"/>
          <ac:spMkLst>
            <pc:docMk/>
            <pc:sldMk cId="3080826365" sldId="2046"/>
            <ac:spMk id="43" creationId="{BED47504-1B37-4D99-B564-FDD91A308325}"/>
          </ac:spMkLst>
        </pc:spChg>
        <pc:picChg chg="del">
          <ac:chgData name="유명성" userId="a6980de3-d5ce-4299-b7c7-8d1314aec915" providerId="ADAL" clId="{0B50C500-1971-45EC-87B0-C71163D096C8}" dt="2025-09-23T09:47:12.981" v="1527" actId="478"/>
          <ac:picMkLst>
            <pc:docMk/>
            <pc:sldMk cId="3080826365" sldId="2046"/>
            <ac:picMk id="4" creationId="{BED618BD-69E5-43B2-821F-523A985457E3}"/>
          </ac:picMkLst>
        </pc:picChg>
        <pc:picChg chg="add mod ord">
          <ac:chgData name="유명성" userId="a6980de3-d5ce-4299-b7c7-8d1314aec915" providerId="ADAL" clId="{0B50C500-1971-45EC-87B0-C71163D096C8}" dt="2025-09-23T09:51:45.865" v="1608" actId="1076"/>
          <ac:picMkLst>
            <pc:docMk/>
            <pc:sldMk cId="3080826365" sldId="2046"/>
            <ac:picMk id="5" creationId="{0D4C8BF5-D418-447D-8F24-A56160BF92A5}"/>
          </ac:picMkLst>
        </pc:picChg>
        <pc:picChg chg="del">
          <ac:chgData name="유명성" userId="a6980de3-d5ce-4299-b7c7-8d1314aec915" providerId="ADAL" clId="{0B50C500-1971-45EC-87B0-C71163D096C8}" dt="2025-09-23T09:47:16.639" v="1528" actId="478"/>
          <ac:picMkLst>
            <pc:docMk/>
            <pc:sldMk cId="3080826365" sldId="2046"/>
            <ac:picMk id="14" creationId="{3ADB1430-919C-4749-BE19-04CD6B5B64A1}"/>
          </ac:picMkLst>
        </pc:picChg>
        <pc:cxnChg chg="mod">
          <ac:chgData name="유명성" userId="a6980de3-d5ce-4299-b7c7-8d1314aec915" providerId="ADAL" clId="{0B50C500-1971-45EC-87B0-C71163D096C8}" dt="2025-09-24T06:24:34.629" v="8300" actId="14100"/>
          <ac:cxnSpMkLst>
            <pc:docMk/>
            <pc:sldMk cId="3080826365" sldId="2046"/>
            <ac:cxnSpMk id="19" creationId="{31AFC949-8659-4CAC-8E17-D265CF52D8EB}"/>
          </ac:cxnSpMkLst>
        </pc:cxnChg>
        <pc:cxnChg chg="del">
          <ac:chgData name="유명성" userId="a6980de3-d5ce-4299-b7c7-8d1314aec915" providerId="ADAL" clId="{0B50C500-1971-45EC-87B0-C71163D096C8}" dt="2025-09-23T09:47:16.639" v="1528" actId="478"/>
          <ac:cxnSpMkLst>
            <pc:docMk/>
            <pc:sldMk cId="3080826365" sldId="2046"/>
            <ac:cxnSpMk id="20" creationId="{42949D65-EA0F-4A55-BABA-41EBE710E394}"/>
          </ac:cxnSpMkLst>
        </pc:cxnChg>
        <pc:cxnChg chg="del">
          <ac:chgData name="유명성" userId="a6980de3-d5ce-4299-b7c7-8d1314aec915" providerId="ADAL" clId="{0B50C500-1971-45EC-87B0-C71163D096C8}" dt="2025-09-23T09:47:16.639" v="1528" actId="478"/>
          <ac:cxnSpMkLst>
            <pc:docMk/>
            <pc:sldMk cId="3080826365" sldId="2046"/>
            <ac:cxnSpMk id="24" creationId="{30B52DF1-F1F7-4209-864F-BA5524041997}"/>
          </ac:cxnSpMkLst>
        </pc:cxnChg>
        <pc:cxnChg chg="del">
          <ac:chgData name="유명성" userId="a6980de3-d5ce-4299-b7c7-8d1314aec915" providerId="ADAL" clId="{0B50C500-1971-45EC-87B0-C71163D096C8}" dt="2025-09-23T09:47:16.639" v="1528" actId="478"/>
          <ac:cxnSpMkLst>
            <pc:docMk/>
            <pc:sldMk cId="3080826365" sldId="2046"/>
            <ac:cxnSpMk id="28" creationId="{F6367FBA-EF8C-40C1-AEDA-24D974325ED7}"/>
          </ac:cxnSpMkLst>
        </pc:cxnChg>
        <pc:cxnChg chg="add mod">
          <ac:chgData name="유명성" userId="a6980de3-d5ce-4299-b7c7-8d1314aec915" providerId="ADAL" clId="{0B50C500-1971-45EC-87B0-C71163D096C8}" dt="2025-09-23T12:39:38.389" v="6059" actId="14100"/>
          <ac:cxnSpMkLst>
            <pc:docMk/>
            <pc:sldMk cId="3080826365" sldId="2046"/>
            <ac:cxnSpMk id="29" creationId="{E448943F-80B7-4127-8A9F-72B324BB6735}"/>
          </ac:cxnSpMkLst>
        </pc:cxnChg>
        <pc:cxnChg chg="add del mod">
          <ac:chgData name="유명성" userId="a6980de3-d5ce-4299-b7c7-8d1314aec915" providerId="ADAL" clId="{0B50C500-1971-45EC-87B0-C71163D096C8}" dt="2025-09-23T10:10:35.903" v="1630"/>
          <ac:cxnSpMkLst>
            <pc:docMk/>
            <pc:sldMk cId="3080826365" sldId="2046"/>
            <ac:cxnSpMk id="32" creationId="{FEB64012-71C8-4169-81BB-781193475982}"/>
          </ac:cxnSpMkLst>
        </pc:cxnChg>
        <pc:cxnChg chg="add mod">
          <ac:chgData name="유명성" userId="a6980de3-d5ce-4299-b7c7-8d1314aec915" providerId="ADAL" clId="{0B50C500-1971-45EC-87B0-C71163D096C8}" dt="2025-09-23T12:36:23.567" v="6012" actId="14100"/>
          <ac:cxnSpMkLst>
            <pc:docMk/>
            <pc:sldMk cId="3080826365" sldId="2046"/>
            <ac:cxnSpMk id="38" creationId="{454B682F-306E-4841-9F32-A2D4464529D2}"/>
          </ac:cxnSpMkLst>
        </pc:cxnChg>
      </pc:sldChg>
      <pc:sldChg chg="addSp delSp modSp add mod">
        <pc:chgData name="유명성" userId="a6980de3-d5ce-4299-b7c7-8d1314aec915" providerId="ADAL" clId="{0B50C500-1971-45EC-87B0-C71163D096C8}" dt="2025-09-24T06:24:51.261" v="8305" actId="12"/>
        <pc:sldMkLst>
          <pc:docMk/>
          <pc:sldMk cId="2353039340" sldId="2047"/>
        </pc:sldMkLst>
        <pc:spChg chg="mod">
          <ac:chgData name="유명성" userId="a6980de3-d5ce-4299-b7c7-8d1314aec915" providerId="ADAL" clId="{0B50C500-1971-45EC-87B0-C71163D096C8}" dt="2025-09-23T11:08:09.767" v="3483"/>
          <ac:spMkLst>
            <pc:docMk/>
            <pc:sldMk cId="2353039340" sldId="2047"/>
            <ac:spMk id="2" creationId="{00000000-0000-0000-0000-000000000000}"/>
          </ac:spMkLst>
        </pc:spChg>
        <pc:spChg chg="del">
          <ac:chgData name="유명성" userId="a6980de3-d5ce-4299-b7c7-8d1314aec915" providerId="ADAL" clId="{0B50C500-1971-45EC-87B0-C71163D096C8}" dt="2025-09-23T11:08:13.465" v="3484" actId="478"/>
          <ac:spMkLst>
            <pc:docMk/>
            <pc:sldMk cId="2353039340" sldId="2047"/>
            <ac:spMk id="6" creationId="{6205DB8B-9293-40C2-A5C2-7C71235CA597}"/>
          </ac:spMkLst>
        </pc:spChg>
        <pc:spChg chg="add mod topLvl">
          <ac:chgData name="유명성" userId="a6980de3-d5ce-4299-b7c7-8d1314aec915" providerId="ADAL" clId="{0B50C500-1971-45EC-87B0-C71163D096C8}" dt="2025-09-24T05:19:38.585" v="6711" actId="1076"/>
          <ac:spMkLst>
            <pc:docMk/>
            <pc:sldMk cId="2353039340" sldId="2047"/>
            <ac:spMk id="9" creationId="{5F080325-B8FD-4266-B377-C831E91A8C01}"/>
          </ac:spMkLst>
        </pc:spChg>
        <pc:spChg chg="del">
          <ac:chgData name="유명성" userId="a6980de3-d5ce-4299-b7c7-8d1314aec915" providerId="ADAL" clId="{0B50C500-1971-45EC-87B0-C71163D096C8}" dt="2025-09-23T11:08:13.465" v="3484" actId="478"/>
          <ac:spMkLst>
            <pc:docMk/>
            <pc:sldMk cId="2353039340" sldId="2047"/>
            <ac:spMk id="13" creationId="{F3269860-50CB-4920-AC0F-2FF480E3B7DF}"/>
          </ac:spMkLst>
        </pc:spChg>
        <pc:spChg chg="add mod">
          <ac:chgData name="유명성" userId="a6980de3-d5ce-4299-b7c7-8d1314aec915" providerId="ADAL" clId="{0B50C500-1971-45EC-87B0-C71163D096C8}" dt="2025-09-23T11:09:13.456" v="3490" actId="14100"/>
          <ac:spMkLst>
            <pc:docMk/>
            <pc:sldMk cId="2353039340" sldId="2047"/>
            <ac:spMk id="14" creationId="{6B727C29-E06D-41AF-B944-45FC3951DEFD}"/>
          </ac:spMkLst>
        </pc:spChg>
        <pc:spChg chg="add mod">
          <ac:chgData name="유명성" userId="a6980de3-d5ce-4299-b7c7-8d1314aec915" providerId="ADAL" clId="{0B50C500-1971-45EC-87B0-C71163D096C8}" dt="2025-09-23T11:09:37.709" v="3493" actId="14100"/>
          <ac:spMkLst>
            <pc:docMk/>
            <pc:sldMk cId="2353039340" sldId="2047"/>
            <ac:spMk id="15" creationId="{66CA18CA-5DB0-4152-A0F7-3473166C9D10}"/>
          </ac:spMkLst>
        </pc:spChg>
        <pc:spChg chg="add mod">
          <ac:chgData name="유명성" userId="a6980de3-d5ce-4299-b7c7-8d1314aec915" providerId="ADAL" clId="{0B50C500-1971-45EC-87B0-C71163D096C8}" dt="2025-09-24T06:24:49.287" v="8304" actId="14100"/>
          <ac:spMkLst>
            <pc:docMk/>
            <pc:sldMk cId="2353039340" sldId="2047"/>
            <ac:spMk id="16" creationId="{5A1C2994-611A-4852-A2E2-C726BEDA7982}"/>
          </ac:spMkLst>
        </pc:spChg>
        <pc:spChg chg="add mod">
          <ac:chgData name="유명성" userId="a6980de3-d5ce-4299-b7c7-8d1314aec915" providerId="ADAL" clId="{0B50C500-1971-45EC-87B0-C71163D096C8}" dt="2025-09-24T06:24:51.261" v="8305" actId="12"/>
          <ac:spMkLst>
            <pc:docMk/>
            <pc:sldMk cId="2353039340" sldId="2047"/>
            <ac:spMk id="19" creationId="{6C159EE5-0DA7-48B3-A8F5-97C8CA0D3923}"/>
          </ac:spMkLst>
        </pc:spChg>
        <pc:spChg chg="del">
          <ac:chgData name="유명성" userId="a6980de3-d5ce-4299-b7c7-8d1314aec915" providerId="ADAL" clId="{0B50C500-1971-45EC-87B0-C71163D096C8}" dt="2025-09-23T11:08:14.863" v="3485" actId="478"/>
          <ac:spMkLst>
            <pc:docMk/>
            <pc:sldMk cId="2353039340" sldId="2047"/>
            <ac:spMk id="21" creationId="{E7D43472-739F-4B88-8183-1357BD2CFC37}"/>
          </ac:spMkLst>
        </pc:spChg>
        <pc:spChg chg="add mod">
          <ac:chgData name="유명성" userId="a6980de3-d5ce-4299-b7c7-8d1314aec915" providerId="ADAL" clId="{0B50C500-1971-45EC-87B0-C71163D096C8}" dt="2025-09-24T06:11:25.740" v="7884" actId="14100"/>
          <ac:spMkLst>
            <pc:docMk/>
            <pc:sldMk cId="2353039340" sldId="2047"/>
            <ac:spMk id="23" creationId="{B7BEEE57-04A1-4C85-91B5-C6355D92E9AF}"/>
          </ac:spMkLst>
        </pc:spChg>
        <pc:spChg chg="del">
          <ac:chgData name="유명성" userId="a6980de3-d5ce-4299-b7c7-8d1314aec915" providerId="ADAL" clId="{0B50C500-1971-45EC-87B0-C71163D096C8}" dt="2025-09-23T11:08:13.465" v="3484" actId="478"/>
          <ac:spMkLst>
            <pc:docMk/>
            <pc:sldMk cId="2353039340" sldId="2047"/>
            <ac:spMk id="26" creationId="{D4E78E7A-0578-431B-9614-9FBBB8469737}"/>
          </ac:spMkLst>
        </pc:spChg>
        <pc:spChg chg="del">
          <ac:chgData name="유명성" userId="a6980de3-d5ce-4299-b7c7-8d1314aec915" providerId="ADAL" clId="{0B50C500-1971-45EC-87B0-C71163D096C8}" dt="2025-09-23T11:08:13.465" v="3484" actId="478"/>
          <ac:spMkLst>
            <pc:docMk/>
            <pc:sldMk cId="2353039340" sldId="2047"/>
            <ac:spMk id="27" creationId="{0DAFB931-C3F8-4003-8409-FD8A85C93B4B}"/>
          </ac:spMkLst>
        </pc:spChg>
        <pc:grpChg chg="add del mod">
          <ac:chgData name="유명성" userId="a6980de3-d5ce-4299-b7c7-8d1314aec915" providerId="ADAL" clId="{0B50C500-1971-45EC-87B0-C71163D096C8}" dt="2025-09-24T05:19:30.837" v="6708" actId="165"/>
          <ac:grpSpMkLst>
            <pc:docMk/>
            <pc:sldMk cId="2353039340" sldId="2047"/>
            <ac:grpSpMk id="10" creationId="{CC895549-43DB-42A1-8C7A-E0DF6D03D3AB}"/>
          </ac:grpSpMkLst>
        </pc:grpChg>
        <pc:picChg chg="add mod">
          <ac:chgData name="유명성" userId="a6980de3-d5ce-4299-b7c7-8d1314aec915" providerId="ADAL" clId="{0B50C500-1971-45EC-87B0-C71163D096C8}" dt="2025-09-23T11:08:59.159" v="3487" actId="1076"/>
          <ac:picMkLst>
            <pc:docMk/>
            <pc:sldMk cId="2353039340" sldId="2047"/>
            <ac:picMk id="4" creationId="{A16CADFC-A0B0-4593-A6D3-78D4ACFED2A3}"/>
          </ac:picMkLst>
        </pc:picChg>
        <pc:picChg chg="del">
          <ac:chgData name="유명성" userId="a6980de3-d5ce-4299-b7c7-8d1314aec915" providerId="ADAL" clId="{0B50C500-1971-45EC-87B0-C71163D096C8}" dt="2025-09-23T11:08:13.465" v="3484" actId="478"/>
          <ac:picMkLst>
            <pc:docMk/>
            <pc:sldMk cId="2353039340" sldId="2047"/>
            <ac:picMk id="5" creationId="{0D4C8BF5-D418-447D-8F24-A56160BF92A5}"/>
          </ac:picMkLst>
        </pc:picChg>
        <pc:picChg chg="add mod topLvl">
          <ac:chgData name="유명성" userId="a6980de3-d5ce-4299-b7c7-8d1314aec915" providerId="ADAL" clId="{0B50C500-1971-45EC-87B0-C71163D096C8}" dt="2025-09-24T05:19:38.585" v="6711" actId="1076"/>
          <ac:picMkLst>
            <pc:docMk/>
            <pc:sldMk cId="2353039340" sldId="2047"/>
            <ac:picMk id="8" creationId="{FAF492A7-C43D-45B3-883C-93AFCABE9D4B}"/>
          </ac:picMkLst>
        </pc:picChg>
        <pc:picChg chg="add del mod">
          <ac:chgData name="유명성" userId="a6980de3-d5ce-4299-b7c7-8d1314aec915" providerId="ADAL" clId="{0B50C500-1971-45EC-87B0-C71163D096C8}" dt="2025-09-24T05:19:04.467" v="6703" actId="478"/>
          <ac:picMkLst>
            <pc:docMk/>
            <pc:sldMk cId="2353039340" sldId="2047"/>
            <ac:picMk id="13" creationId="{52A30B48-D2F0-4E0C-B544-1DA74C824948}"/>
          </ac:picMkLst>
        </pc:picChg>
        <pc:picChg chg="add mod">
          <ac:chgData name="유명성" userId="a6980de3-d5ce-4299-b7c7-8d1314aec915" providerId="ADAL" clId="{0B50C500-1971-45EC-87B0-C71163D096C8}" dt="2025-09-24T05:19:38.585" v="6711" actId="1076"/>
          <ac:picMkLst>
            <pc:docMk/>
            <pc:sldMk cId="2353039340" sldId="2047"/>
            <ac:picMk id="18" creationId="{AD4244B6-B361-471F-A61F-C83C209B0B07}"/>
          </ac:picMkLst>
        </pc:picChg>
        <pc:cxnChg chg="add mod">
          <ac:chgData name="유명성" userId="a6980de3-d5ce-4299-b7c7-8d1314aec915" providerId="ADAL" clId="{0B50C500-1971-45EC-87B0-C71163D096C8}" dt="2025-09-24T06:24:49.287" v="8304" actId="14100"/>
          <ac:cxnSpMkLst>
            <pc:docMk/>
            <pc:sldMk cId="2353039340" sldId="2047"/>
            <ac:cxnSpMk id="11" creationId="{2B40BAE0-FD25-4EBB-BEB9-5F505644EE66}"/>
          </ac:cxnSpMkLst>
        </pc:cxnChg>
        <pc:cxnChg chg="del mod">
          <ac:chgData name="유명성" userId="a6980de3-d5ce-4299-b7c7-8d1314aec915" providerId="ADAL" clId="{0B50C500-1971-45EC-87B0-C71163D096C8}" dt="2025-09-23T11:08:13.465" v="3484" actId="478"/>
          <ac:cxnSpMkLst>
            <pc:docMk/>
            <pc:sldMk cId="2353039340" sldId="2047"/>
            <ac:cxnSpMk id="19" creationId="{31AFC949-8659-4CAC-8E17-D265CF52D8EB}"/>
          </ac:cxnSpMkLst>
        </pc:cxnChg>
        <pc:cxnChg chg="add mod">
          <ac:chgData name="유명성" userId="a6980de3-d5ce-4299-b7c7-8d1314aec915" providerId="ADAL" clId="{0B50C500-1971-45EC-87B0-C71163D096C8}" dt="2025-09-24T05:22:02.289" v="6946" actId="14100"/>
          <ac:cxnSpMkLst>
            <pc:docMk/>
            <pc:sldMk cId="2353039340" sldId="2047"/>
            <ac:cxnSpMk id="20" creationId="{973C552E-5E63-426E-8566-987EA94A6DEB}"/>
          </ac:cxnSpMkLst>
        </pc:cxnChg>
        <pc:cxnChg chg="del mod">
          <ac:chgData name="유명성" userId="a6980de3-d5ce-4299-b7c7-8d1314aec915" providerId="ADAL" clId="{0B50C500-1971-45EC-87B0-C71163D096C8}" dt="2025-09-23T11:08:13.465" v="3484" actId="478"/>
          <ac:cxnSpMkLst>
            <pc:docMk/>
            <pc:sldMk cId="2353039340" sldId="2047"/>
            <ac:cxnSpMk id="29" creationId="{E448943F-80B7-4127-8A9F-72B324BB6735}"/>
          </ac:cxnSpMkLst>
        </pc:cxnChg>
      </pc:sldChg>
      <pc:sldChg chg="addSp delSp modSp add mod">
        <pc:chgData name="유명성" userId="a6980de3-d5ce-4299-b7c7-8d1314aec915" providerId="ADAL" clId="{0B50C500-1971-45EC-87B0-C71163D096C8}" dt="2025-09-23T10:15:45.791" v="1987" actId="113"/>
        <pc:sldMkLst>
          <pc:docMk/>
          <pc:sldMk cId="763353392" sldId="2048"/>
        </pc:sldMkLst>
        <pc:spChg chg="del">
          <ac:chgData name="유명성" userId="a6980de3-d5ce-4299-b7c7-8d1314aec915" providerId="ADAL" clId="{0B50C500-1971-45EC-87B0-C71163D096C8}" dt="2025-09-23T10:11:39.939" v="1644" actId="478"/>
          <ac:spMkLst>
            <pc:docMk/>
            <pc:sldMk cId="763353392" sldId="2048"/>
            <ac:spMk id="6" creationId="{6205DB8B-9293-40C2-A5C2-7C71235CA597}"/>
          </ac:spMkLst>
        </pc:spChg>
        <pc:spChg chg="add mod">
          <ac:chgData name="유명성" userId="a6980de3-d5ce-4299-b7c7-8d1314aec915" providerId="ADAL" clId="{0B50C500-1971-45EC-87B0-C71163D096C8}" dt="2025-09-23T10:14:50.212" v="1817" actId="1582"/>
          <ac:spMkLst>
            <pc:docMk/>
            <pc:sldMk cId="763353392" sldId="2048"/>
            <ac:spMk id="7" creationId="{F4CCFCB9-B9B1-46B9-85E5-B1AAACD10C40}"/>
          </ac:spMkLst>
        </pc:spChg>
        <pc:spChg chg="del">
          <ac:chgData name="유명성" userId="a6980de3-d5ce-4299-b7c7-8d1314aec915" providerId="ADAL" clId="{0B50C500-1971-45EC-87B0-C71163D096C8}" dt="2025-09-23T10:11:39.939" v="1644" actId="478"/>
          <ac:spMkLst>
            <pc:docMk/>
            <pc:sldMk cId="763353392" sldId="2048"/>
            <ac:spMk id="13" creationId="{F3269860-50CB-4920-AC0F-2FF480E3B7DF}"/>
          </ac:spMkLst>
        </pc:spChg>
        <pc:spChg chg="mod">
          <ac:chgData name="유명성" userId="a6980de3-d5ce-4299-b7c7-8d1314aec915" providerId="ADAL" clId="{0B50C500-1971-45EC-87B0-C71163D096C8}" dt="2025-09-23T10:15:45.791" v="1987" actId="113"/>
          <ac:spMkLst>
            <pc:docMk/>
            <pc:sldMk cId="763353392" sldId="2048"/>
            <ac:spMk id="21" creationId="{E7D43472-739F-4B88-8183-1357BD2CFC37}"/>
          </ac:spMkLst>
        </pc:spChg>
        <pc:spChg chg="del">
          <ac:chgData name="유명성" userId="a6980de3-d5ce-4299-b7c7-8d1314aec915" providerId="ADAL" clId="{0B50C500-1971-45EC-87B0-C71163D096C8}" dt="2025-09-23T10:11:39.939" v="1644" actId="478"/>
          <ac:spMkLst>
            <pc:docMk/>
            <pc:sldMk cId="763353392" sldId="2048"/>
            <ac:spMk id="26" creationId="{D4E78E7A-0578-431B-9614-9FBBB8469737}"/>
          </ac:spMkLst>
        </pc:spChg>
        <pc:spChg chg="del">
          <ac:chgData name="유명성" userId="a6980de3-d5ce-4299-b7c7-8d1314aec915" providerId="ADAL" clId="{0B50C500-1971-45EC-87B0-C71163D096C8}" dt="2025-09-23T10:11:39.939" v="1644" actId="478"/>
          <ac:spMkLst>
            <pc:docMk/>
            <pc:sldMk cId="763353392" sldId="2048"/>
            <ac:spMk id="27" creationId="{0DAFB931-C3F8-4003-8409-FD8A85C93B4B}"/>
          </ac:spMkLst>
        </pc:spChg>
        <pc:picChg chg="add mod">
          <ac:chgData name="유명성" userId="a6980de3-d5ce-4299-b7c7-8d1314aec915" providerId="ADAL" clId="{0B50C500-1971-45EC-87B0-C71163D096C8}" dt="2025-09-23T10:14:33.901" v="1813" actId="1076"/>
          <ac:picMkLst>
            <pc:docMk/>
            <pc:sldMk cId="763353392" sldId="2048"/>
            <ac:picMk id="4" creationId="{6DC62B88-F98C-476E-94A0-1EE9661A0B86}"/>
          </ac:picMkLst>
        </pc:picChg>
        <pc:picChg chg="del">
          <ac:chgData name="유명성" userId="a6980de3-d5ce-4299-b7c7-8d1314aec915" providerId="ADAL" clId="{0B50C500-1971-45EC-87B0-C71163D096C8}" dt="2025-09-23T10:11:40.611" v="1645" actId="478"/>
          <ac:picMkLst>
            <pc:docMk/>
            <pc:sldMk cId="763353392" sldId="2048"/>
            <ac:picMk id="5" creationId="{0D4C8BF5-D418-447D-8F24-A56160BF92A5}"/>
          </ac:picMkLst>
        </pc:picChg>
        <pc:cxnChg chg="del mod">
          <ac:chgData name="유명성" userId="a6980de3-d5ce-4299-b7c7-8d1314aec915" providerId="ADAL" clId="{0B50C500-1971-45EC-87B0-C71163D096C8}" dt="2025-09-23T10:11:39.939" v="1644" actId="478"/>
          <ac:cxnSpMkLst>
            <pc:docMk/>
            <pc:sldMk cId="763353392" sldId="2048"/>
            <ac:cxnSpMk id="19" creationId="{31AFC949-8659-4CAC-8E17-D265CF52D8EB}"/>
          </ac:cxnSpMkLst>
        </pc:cxnChg>
        <pc:cxnChg chg="del mod">
          <ac:chgData name="유명성" userId="a6980de3-d5ce-4299-b7c7-8d1314aec915" providerId="ADAL" clId="{0B50C500-1971-45EC-87B0-C71163D096C8}" dt="2025-09-23T10:11:39.939" v="1644" actId="478"/>
          <ac:cxnSpMkLst>
            <pc:docMk/>
            <pc:sldMk cId="763353392" sldId="2048"/>
            <ac:cxnSpMk id="29" creationId="{E448943F-80B7-4127-8A9F-72B324BB6735}"/>
          </ac:cxnSpMkLst>
        </pc:cxnChg>
      </pc:sldChg>
      <pc:sldChg chg="addSp delSp modSp add mod">
        <pc:chgData name="유명성" userId="a6980de3-d5ce-4299-b7c7-8d1314aec915" providerId="ADAL" clId="{0B50C500-1971-45EC-87B0-C71163D096C8}" dt="2025-09-23T10:21:44.537" v="2241" actId="14100"/>
        <pc:sldMkLst>
          <pc:docMk/>
          <pc:sldMk cId="114190806" sldId="2049"/>
        </pc:sldMkLst>
        <pc:spChg chg="del">
          <ac:chgData name="유명성" userId="a6980de3-d5ce-4299-b7c7-8d1314aec915" providerId="ADAL" clId="{0B50C500-1971-45EC-87B0-C71163D096C8}" dt="2025-09-23T10:16:03.747" v="1989" actId="478"/>
          <ac:spMkLst>
            <pc:docMk/>
            <pc:sldMk cId="114190806" sldId="2049"/>
            <ac:spMk id="6" creationId="{6205DB8B-9293-40C2-A5C2-7C71235CA597}"/>
          </ac:spMkLst>
        </pc:spChg>
        <pc:spChg chg="del">
          <ac:chgData name="유명성" userId="a6980de3-d5ce-4299-b7c7-8d1314aec915" providerId="ADAL" clId="{0B50C500-1971-45EC-87B0-C71163D096C8}" dt="2025-09-23T10:16:03.747" v="1989" actId="478"/>
          <ac:spMkLst>
            <pc:docMk/>
            <pc:sldMk cId="114190806" sldId="2049"/>
            <ac:spMk id="13" creationId="{F3269860-50CB-4920-AC0F-2FF480E3B7DF}"/>
          </ac:spMkLst>
        </pc:spChg>
        <pc:spChg chg="add mod">
          <ac:chgData name="유명성" userId="a6980de3-d5ce-4299-b7c7-8d1314aec915" providerId="ADAL" clId="{0B50C500-1971-45EC-87B0-C71163D096C8}" dt="2025-09-23T10:21:21.885" v="2236" actId="14100"/>
          <ac:spMkLst>
            <pc:docMk/>
            <pc:sldMk cId="114190806" sldId="2049"/>
            <ac:spMk id="14" creationId="{4ED8A4B3-B1FA-416A-B111-26CB1C36B178}"/>
          </ac:spMkLst>
        </pc:spChg>
        <pc:spChg chg="add mod">
          <ac:chgData name="유명성" userId="a6980de3-d5ce-4299-b7c7-8d1314aec915" providerId="ADAL" clId="{0B50C500-1971-45EC-87B0-C71163D096C8}" dt="2025-09-23T10:21:44.537" v="2241" actId="14100"/>
          <ac:spMkLst>
            <pc:docMk/>
            <pc:sldMk cId="114190806" sldId="2049"/>
            <ac:spMk id="15" creationId="{DA05A4BC-815F-4099-BC84-465AAA879345}"/>
          </ac:spMkLst>
        </pc:spChg>
        <pc:spChg chg="mod">
          <ac:chgData name="유명성" userId="a6980de3-d5ce-4299-b7c7-8d1314aec915" providerId="ADAL" clId="{0B50C500-1971-45EC-87B0-C71163D096C8}" dt="2025-09-23T10:19:17.289" v="2229" actId="1076"/>
          <ac:spMkLst>
            <pc:docMk/>
            <pc:sldMk cId="114190806" sldId="2049"/>
            <ac:spMk id="21" creationId="{E7D43472-739F-4B88-8183-1357BD2CFC37}"/>
          </ac:spMkLst>
        </pc:spChg>
        <pc:spChg chg="del">
          <ac:chgData name="유명성" userId="a6980de3-d5ce-4299-b7c7-8d1314aec915" providerId="ADAL" clId="{0B50C500-1971-45EC-87B0-C71163D096C8}" dt="2025-09-23T10:16:03.747" v="1989" actId="478"/>
          <ac:spMkLst>
            <pc:docMk/>
            <pc:sldMk cId="114190806" sldId="2049"/>
            <ac:spMk id="26" creationId="{D4E78E7A-0578-431B-9614-9FBBB8469737}"/>
          </ac:spMkLst>
        </pc:spChg>
        <pc:spChg chg="del">
          <ac:chgData name="유명성" userId="a6980de3-d5ce-4299-b7c7-8d1314aec915" providerId="ADAL" clId="{0B50C500-1971-45EC-87B0-C71163D096C8}" dt="2025-09-23T10:16:03.747" v="1989" actId="478"/>
          <ac:spMkLst>
            <pc:docMk/>
            <pc:sldMk cId="114190806" sldId="2049"/>
            <ac:spMk id="27" creationId="{0DAFB931-C3F8-4003-8409-FD8A85C93B4B}"/>
          </ac:spMkLst>
        </pc:spChg>
        <pc:picChg chg="add mod">
          <ac:chgData name="유명성" userId="a6980de3-d5ce-4299-b7c7-8d1314aec915" providerId="ADAL" clId="{0B50C500-1971-45EC-87B0-C71163D096C8}" dt="2025-09-23T10:21:01.876" v="2233" actId="1076"/>
          <ac:picMkLst>
            <pc:docMk/>
            <pc:sldMk cId="114190806" sldId="2049"/>
            <ac:picMk id="4" creationId="{B00999F6-9C15-4845-B129-8477CBEFDB92}"/>
          </ac:picMkLst>
        </pc:picChg>
        <pc:picChg chg="del">
          <ac:chgData name="유명성" userId="a6980de3-d5ce-4299-b7c7-8d1314aec915" providerId="ADAL" clId="{0B50C500-1971-45EC-87B0-C71163D096C8}" dt="2025-09-23T10:16:03.747" v="1989" actId="478"/>
          <ac:picMkLst>
            <pc:docMk/>
            <pc:sldMk cId="114190806" sldId="2049"/>
            <ac:picMk id="5" creationId="{0D4C8BF5-D418-447D-8F24-A56160BF92A5}"/>
          </ac:picMkLst>
        </pc:picChg>
        <pc:cxnChg chg="del mod">
          <ac:chgData name="유명성" userId="a6980de3-d5ce-4299-b7c7-8d1314aec915" providerId="ADAL" clId="{0B50C500-1971-45EC-87B0-C71163D096C8}" dt="2025-09-23T10:16:03.747" v="1989" actId="478"/>
          <ac:cxnSpMkLst>
            <pc:docMk/>
            <pc:sldMk cId="114190806" sldId="2049"/>
            <ac:cxnSpMk id="19" creationId="{31AFC949-8659-4CAC-8E17-D265CF52D8EB}"/>
          </ac:cxnSpMkLst>
        </pc:cxnChg>
        <pc:cxnChg chg="del mod">
          <ac:chgData name="유명성" userId="a6980de3-d5ce-4299-b7c7-8d1314aec915" providerId="ADAL" clId="{0B50C500-1971-45EC-87B0-C71163D096C8}" dt="2025-09-23T10:16:03.747" v="1989" actId="478"/>
          <ac:cxnSpMkLst>
            <pc:docMk/>
            <pc:sldMk cId="114190806" sldId="2049"/>
            <ac:cxnSpMk id="29" creationId="{E448943F-80B7-4127-8A9F-72B324BB6735}"/>
          </ac:cxnSpMkLst>
        </pc:cxnChg>
      </pc:sldChg>
      <pc:sldChg chg="addSp delSp modSp add mod">
        <pc:chgData name="유명성" userId="a6980de3-d5ce-4299-b7c7-8d1314aec915" providerId="ADAL" clId="{0B50C500-1971-45EC-87B0-C71163D096C8}" dt="2025-09-23T10:35:01.964" v="2950" actId="20577"/>
        <pc:sldMkLst>
          <pc:docMk/>
          <pc:sldMk cId="354580597" sldId="2050"/>
        </pc:sldMkLst>
        <pc:spChg chg="mod">
          <ac:chgData name="유명성" userId="a6980de3-d5ce-4299-b7c7-8d1314aec915" providerId="ADAL" clId="{0B50C500-1971-45EC-87B0-C71163D096C8}" dt="2025-09-23T10:23:42.567" v="2274" actId="20577"/>
          <ac:spMkLst>
            <pc:docMk/>
            <pc:sldMk cId="354580597" sldId="2050"/>
            <ac:spMk id="2" creationId="{00000000-0000-0000-0000-000000000000}"/>
          </ac:spMkLst>
        </pc:spChg>
        <pc:spChg chg="del">
          <ac:chgData name="유명성" userId="a6980de3-d5ce-4299-b7c7-8d1314aec915" providerId="ADAL" clId="{0B50C500-1971-45EC-87B0-C71163D096C8}" dt="2025-09-23T10:23:34.065" v="2244" actId="478"/>
          <ac:spMkLst>
            <pc:docMk/>
            <pc:sldMk cId="354580597" sldId="2050"/>
            <ac:spMk id="14" creationId="{4ED8A4B3-B1FA-416A-B111-26CB1C36B178}"/>
          </ac:spMkLst>
        </pc:spChg>
        <pc:spChg chg="del">
          <ac:chgData name="유명성" userId="a6980de3-d5ce-4299-b7c7-8d1314aec915" providerId="ADAL" clId="{0B50C500-1971-45EC-87B0-C71163D096C8}" dt="2025-09-23T10:23:34.065" v="2244" actId="478"/>
          <ac:spMkLst>
            <pc:docMk/>
            <pc:sldMk cId="354580597" sldId="2050"/>
            <ac:spMk id="15" creationId="{DA05A4BC-815F-4099-BC84-465AAA879345}"/>
          </ac:spMkLst>
        </pc:spChg>
        <pc:spChg chg="mod">
          <ac:chgData name="유명성" userId="a6980de3-d5ce-4299-b7c7-8d1314aec915" providerId="ADAL" clId="{0B50C500-1971-45EC-87B0-C71163D096C8}" dt="2025-09-23T10:35:01.964" v="2950" actId="20577"/>
          <ac:spMkLst>
            <pc:docMk/>
            <pc:sldMk cId="354580597" sldId="2050"/>
            <ac:spMk id="21" creationId="{E7D43472-739F-4B88-8183-1357BD2CFC37}"/>
          </ac:spMkLst>
        </pc:spChg>
        <pc:graphicFrameChg chg="add mod modGraphic">
          <ac:chgData name="유명성" userId="a6980de3-d5ce-4299-b7c7-8d1314aec915" providerId="ADAL" clId="{0B50C500-1971-45EC-87B0-C71163D096C8}" dt="2025-09-23T10:34:38.102" v="2923" actId="113"/>
          <ac:graphicFrameMkLst>
            <pc:docMk/>
            <pc:sldMk cId="354580597" sldId="2050"/>
            <ac:graphicFrameMk id="3" creationId="{DF9FEA50-E498-4303-89F5-4990C424398F}"/>
          </ac:graphicFrameMkLst>
        </pc:graphicFrameChg>
        <pc:picChg chg="del">
          <ac:chgData name="유명성" userId="a6980de3-d5ce-4299-b7c7-8d1314aec915" providerId="ADAL" clId="{0B50C500-1971-45EC-87B0-C71163D096C8}" dt="2025-09-23T10:23:32.489" v="2243" actId="478"/>
          <ac:picMkLst>
            <pc:docMk/>
            <pc:sldMk cId="354580597" sldId="2050"/>
            <ac:picMk id="4" creationId="{B00999F6-9C15-4845-B129-8477CBEFDB92}"/>
          </ac:picMkLst>
        </pc:picChg>
      </pc:sldChg>
      <pc:sldChg chg="add del">
        <pc:chgData name="유명성" userId="a6980de3-d5ce-4299-b7c7-8d1314aec915" providerId="ADAL" clId="{0B50C500-1971-45EC-87B0-C71163D096C8}" dt="2025-09-23T10:19:45.349" v="2231" actId="47"/>
        <pc:sldMkLst>
          <pc:docMk/>
          <pc:sldMk cId="3513319767" sldId="2050"/>
        </pc:sldMkLst>
      </pc:sldChg>
      <pc:sldChg chg="addSp modSp add mod">
        <pc:chgData name="유명성" userId="a6980de3-d5ce-4299-b7c7-8d1314aec915" providerId="ADAL" clId="{0B50C500-1971-45EC-87B0-C71163D096C8}" dt="2025-09-23T10:36:49.800" v="2955" actId="1076"/>
        <pc:sldMkLst>
          <pc:docMk/>
          <pc:sldMk cId="3144499464" sldId="2051"/>
        </pc:sldMkLst>
        <pc:spChg chg="mod">
          <ac:chgData name="유명성" userId="a6980de3-d5ce-4299-b7c7-8d1314aec915" providerId="ADAL" clId="{0B50C500-1971-45EC-87B0-C71163D096C8}" dt="2025-09-23T10:35:50.971" v="2953" actId="20577"/>
          <ac:spMkLst>
            <pc:docMk/>
            <pc:sldMk cId="3144499464" sldId="2051"/>
            <ac:spMk id="21" creationId="{E7D43472-739F-4B88-8183-1357BD2CFC37}"/>
          </ac:spMkLst>
        </pc:spChg>
        <pc:picChg chg="add mod">
          <ac:chgData name="유명성" userId="a6980de3-d5ce-4299-b7c7-8d1314aec915" providerId="ADAL" clId="{0B50C500-1971-45EC-87B0-C71163D096C8}" dt="2025-09-23T10:36:49.800" v="2955" actId="1076"/>
          <ac:picMkLst>
            <pc:docMk/>
            <pc:sldMk cId="3144499464" sldId="2051"/>
            <ac:picMk id="5" creationId="{CD38FDC4-4A46-41BE-BB22-B46ABBF17B84}"/>
          </ac:picMkLst>
        </pc:picChg>
      </pc:sldChg>
      <pc:sldChg chg="delSp modSp add mod">
        <pc:chgData name="유명성" userId="a6980de3-d5ce-4299-b7c7-8d1314aec915" providerId="ADAL" clId="{0B50C500-1971-45EC-87B0-C71163D096C8}" dt="2025-09-23T10:41:12.576" v="3353" actId="20577"/>
        <pc:sldMkLst>
          <pc:docMk/>
          <pc:sldMk cId="2443013604" sldId="2052"/>
        </pc:sldMkLst>
        <pc:spChg chg="mod">
          <ac:chgData name="유명성" userId="a6980de3-d5ce-4299-b7c7-8d1314aec915" providerId="ADAL" clId="{0B50C500-1971-45EC-87B0-C71163D096C8}" dt="2025-09-23T10:37:42.784" v="3037" actId="20577"/>
          <ac:spMkLst>
            <pc:docMk/>
            <pc:sldMk cId="2443013604" sldId="2052"/>
            <ac:spMk id="2" creationId="{00000000-0000-0000-0000-000000000000}"/>
          </ac:spMkLst>
        </pc:spChg>
        <pc:spChg chg="mod">
          <ac:chgData name="유명성" userId="a6980de3-d5ce-4299-b7c7-8d1314aec915" providerId="ADAL" clId="{0B50C500-1971-45EC-87B0-C71163D096C8}" dt="2025-09-23T10:41:12.576" v="3353" actId="20577"/>
          <ac:spMkLst>
            <pc:docMk/>
            <pc:sldMk cId="2443013604" sldId="2052"/>
            <ac:spMk id="21" creationId="{E7D43472-739F-4B88-8183-1357BD2CFC37}"/>
          </ac:spMkLst>
        </pc:spChg>
        <pc:graphicFrameChg chg="del">
          <ac:chgData name="유명성" userId="a6980de3-d5ce-4299-b7c7-8d1314aec915" providerId="ADAL" clId="{0B50C500-1971-45EC-87B0-C71163D096C8}" dt="2025-09-23T10:37:45.265" v="3038" actId="478"/>
          <ac:graphicFrameMkLst>
            <pc:docMk/>
            <pc:sldMk cId="2443013604" sldId="2052"/>
            <ac:graphicFrameMk id="3" creationId="{DF9FEA50-E498-4303-89F5-4990C424398F}"/>
          </ac:graphicFrameMkLst>
        </pc:graphicFrameChg>
        <pc:picChg chg="del">
          <ac:chgData name="유명성" userId="a6980de3-d5ce-4299-b7c7-8d1314aec915" providerId="ADAL" clId="{0B50C500-1971-45EC-87B0-C71163D096C8}" dt="2025-09-23T10:37:46.851" v="3039" actId="478"/>
          <ac:picMkLst>
            <pc:docMk/>
            <pc:sldMk cId="2443013604" sldId="2052"/>
            <ac:picMk id="5" creationId="{CD38FDC4-4A46-41BE-BB22-B46ABBF17B84}"/>
          </ac:picMkLst>
        </pc:picChg>
      </pc:sldChg>
      <pc:sldChg chg="addSp delSp modSp add mod modAnim">
        <pc:chgData name="유명성" userId="a6980de3-d5ce-4299-b7c7-8d1314aec915" providerId="ADAL" clId="{0B50C500-1971-45EC-87B0-C71163D096C8}" dt="2025-09-23T11:07:41.080" v="3482" actId="1076"/>
        <pc:sldMkLst>
          <pc:docMk/>
          <pc:sldMk cId="1126193241" sldId="2053"/>
        </pc:sldMkLst>
        <pc:spChg chg="mod">
          <ac:chgData name="유명성" userId="a6980de3-d5ce-4299-b7c7-8d1314aec915" providerId="ADAL" clId="{0B50C500-1971-45EC-87B0-C71163D096C8}" dt="2025-09-23T10:41:46.135" v="3397" actId="20577"/>
          <ac:spMkLst>
            <pc:docMk/>
            <pc:sldMk cId="1126193241" sldId="2053"/>
            <ac:spMk id="2" creationId="{00000000-0000-0000-0000-000000000000}"/>
          </ac:spMkLst>
        </pc:spChg>
        <pc:spChg chg="mod">
          <ac:chgData name="유명성" userId="a6980de3-d5ce-4299-b7c7-8d1314aec915" providerId="ADAL" clId="{0B50C500-1971-45EC-87B0-C71163D096C8}" dt="2025-09-23T10:50:56.744" v="3465" actId="20577"/>
          <ac:spMkLst>
            <pc:docMk/>
            <pc:sldMk cId="1126193241" sldId="2053"/>
            <ac:spMk id="21" creationId="{E7D43472-739F-4B88-8183-1357BD2CFC37}"/>
          </ac:spMkLst>
        </pc:spChg>
        <pc:picChg chg="add mod">
          <ac:chgData name="유명성" userId="a6980de3-d5ce-4299-b7c7-8d1314aec915" providerId="ADAL" clId="{0B50C500-1971-45EC-87B0-C71163D096C8}" dt="2025-09-23T11:07:41.080" v="3482" actId="1076"/>
          <ac:picMkLst>
            <pc:docMk/>
            <pc:sldMk cId="1126193241" sldId="2053"/>
            <ac:picMk id="3" creationId="{D783E100-2174-4D70-BB9A-31768F23CE65}"/>
          </ac:picMkLst>
        </pc:picChg>
        <pc:picChg chg="add del mod">
          <ac:chgData name="유명성" userId="a6980de3-d5ce-4299-b7c7-8d1314aec915" providerId="ADAL" clId="{0B50C500-1971-45EC-87B0-C71163D096C8}" dt="2025-09-23T11:07:15.369" v="3478" actId="478"/>
          <ac:picMkLst>
            <pc:docMk/>
            <pc:sldMk cId="1126193241" sldId="2053"/>
            <ac:picMk id="5" creationId="{22A782A6-638C-4E5A-A4B8-0A633B1875EE}"/>
          </ac:picMkLst>
        </pc:picChg>
        <pc:picChg chg="add mod modCrop">
          <ac:chgData name="유명성" userId="a6980de3-d5ce-4299-b7c7-8d1314aec915" providerId="ADAL" clId="{0B50C500-1971-45EC-87B0-C71163D096C8}" dt="2025-09-23T11:07:28.358" v="3481" actId="732"/>
          <ac:picMkLst>
            <pc:docMk/>
            <pc:sldMk cId="1126193241" sldId="2053"/>
            <ac:picMk id="7" creationId="{FA723584-0AE8-4268-9FB2-6636803860F6}"/>
          </ac:picMkLst>
        </pc:picChg>
      </pc:sldChg>
      <pc:sldChg chg="addSp delSp modSp add mod">
        <pc:chgData name="유명성" userId="a6980de3-d5ce-4299-b7c7-8d1314aec915" providerId="ADAL" clId="{0B50C500-1971-45EC-87B0-C71163D096C8}" dt="2025-09-24T06:11:35.619" v="7885" actId="12"/>
        <pc:sldMkLst>
          <pc:docMk/>
          <pc:sldMk cId="3020257579" sldId="2054"/>
        </pc:sldMkLst>
        <pc:spChg chg="add del mod">
          <ac:chgData name="유명성" userId="a6980de3-d5ce-4299-b7c7-8d1314aec915" providerId="ADAL" clId="{0B50C500-1971-45EC-87B0-C71163D096C8}" dt="2025-09-24T06:10:34.534" v="7875" actId="478"/>
          <ac:spMkLst>
            <pc:docMk/>
            <pc:sldMk cId="3020257579" sldId="2054"/>
            <ac:spMk id="9" creationId="{AF469B1D-9E8B-49E0-B4A0-377116E773CB}"/>
          </ac:spMkLst>
        </pc:spChg>
        <pc:spChg chg="add del mod">
          <ac:chgData name="유명성" userId="a6980de3-d5ce-4299-b7c7-8d1314aec915" providerId="ADAL" clId="{0B50C500-1971-45EC-87B0-C71163D096C8}" dt="2025-09-24T06:10:35.900" v="7876" actId="478"/>
          <ac:spMkLst>
            <pc:docMk/>
            <pc:sldMk cId="3020257579" sldId="2054"/>
            <ac:spMk id="10" creationId="{5A432AA6-282A-4466-A543-40472329FBEB}"/>
          </ac:spMkLst>
        </pc:spChg>
        <pc:spChg chg="del mod">
          <ac:chgData name="유명성" userId="a6980de3-d5ce-4299-b7c7-8d1314aec915" providerId="ADAL" clId="{0B50C500-1971-45EC-87B0-C71163D096C8}" dt="2025-09-23T11:20:10.525" v="3538" actId="478"/>
          <ac:spMkLst>
            <pc:docMk/>
            <pc:sldMk cId="3020257579" sldId="2054"/>
            <ac:spMk id="14" creationId="{6B727C29-E06D-41AF-B944-45FC3951DEFD}"/>
          </ac:spMkLst>
        </pc:spChg>
        <pc:spChg chg="mod">
          <ac:chgData name="유명성" userId="a6980de3-d5ce-4299-b7c7-8d1314aec915" providerId="ADAL" clId="{0B50C500-1971-45EC-87B0-C71163D096C8}" dt="2025-09-23T11:20:40.134" v="3542" actId="14100"/>
          <ac:spMkLst>
            <pc:docMk/>
            <pc:sldMk cId="3020257579" sldId="2054"/>
            <ac:spMk id="15" creationId="{66CA18CA-5DB0-4152-A0F7-3473166C9D10}"/>
          </ac:spMkLst>
        </pc:spChg>
        <pc:spChg chg="mod">
          <ac:chgData name="유명성" userId="a6980de3-d5ce-4299-b7c7-8d1314aec915" providerId="ADAL" clId="{0B50C500-1971-45EC-87B0-C71163D096C8}" dt="2025-09-24T06:11:35.619" v="7885" actId="12"/>
          <ac:spMkLst>
            <pc:docMk/>
            <pc:sldMk cId="3020257579" sldId="2054"/>
            <ac:spMk id="16" creationId="{5A1C2994-611A-4852-A2E2-C726BEDA7982}"/>
          </ac:spMkLst>
        </pc:spChg>
        <pc:picChg chg="del">
          <ac:chgData name="유명성" userId="a6980de3-d5ce-4299-b7c7-8d1314aec915" providerId="ADAL" clId="{0B50C500-1971-45EC-87B0-C71163D096C8}" dt="2025-09-23T11:10:25.184" v="3533" actId="478"/>
          <ac:picMkLst>
            <pc:docMk/>
            <pc:sldMk cId="3020257579" sldId="2054"/>
            <ac:picMk id="4" creationId="{A16CADFC-A0B0-4593-A6D3-78D4ACFED2A3}"/>
          </ac:picMkLst>
        </pc:picChg>
        <pc:picChg chg="add del mod ord">
          <ac:chgData name="유명성" userId="a6980de3-d5ce-4299-b7c7-8d1314aec915" providerId="ADAL" clId="{0B50C500-1971-45EC-87B0-C71163D096C8}" dt="2025-09-24T06:10:01.910" v="7771" actId="478"/>
          <ac:picMkLst>
            <pc:docMk/>
            <pc:sldMk cId="3020257579" sldId="2054"/>
            <ac:picMk id="5" creationId="{AA969B02-2181-4FE5-AC85-FAA0A805ECF7}"/>
          </ac:picMkLst>
        </pc:picChg>
        <pc:picChg chg="add del">
          <ac:chgData name="유명성" userId="a6980de3-d5ce-4299-b7c7-8d1314aec915" providerId="ADAL" clId="{0B50C500-1971-45EC-87B0-C71163D096C8}" dt="2025-09-24T06:10:03.260" v="7773" actId="22"/>
          <ac:picMkLst>
            <pc:docMk/>
            <pc:sldMk cId="3020257579" sldId="2054"/>
            <ac:picMk id="8" creationId="{AD8345A7-7031-4C39-93BF-E40A2614B7FA}"/>
          </ac:picMkLst>
        </pc:picChg>
        <pc:picChg chg="add mod ord">
          <ac:chgData name="유명성" userId="a6980de3-d5ce-4299-b7c7-8d1314aec915" providerId="ADAL" clId="{0B50C500-1971-45EC-87B0-C71163D096C8}" dt="2025-09-24T06:10:21.737" v="7849" actId="1036"/>
          <ac:picMkLst>
            <pc:docMk/>
            <pc:sldMk cId="3020257579" sldId="2054"/>
            <ac:picMk id="12" creationId="{6E86A5F3-58A2-4AA9-816A-175EDE78B5BD}"/>
          </ac:picMkLst>
        </pc:picChg>
        <pc:cxnChg chg="add mod">
          <ac:chgData name="유명성" userId="a6980de3-d5ce-4299-b7c7-8d1314aec915" providerId="ADAL" clId="{0B50C500-1971-45EC-87B0-C71163D096C8}" dt="2025-09-24T05:23:44.198" v="6949" actId="14100"/>
          <ac:cxnSpMkLst>
            <pc:docMk/>
            <pc:sldMk cId="3020257579" sldId="2054"/>
            <ac:cxnSpMk id="7" creationId="{9ACB1FEF-8589-4DB1-9FEC-4DAC30D7D84B}"/>
          </ac:cxnSpMkLst>
        </pc:cxnChg>
      </pc:sldChg>
      <pc:sldChg chg="addSp delSp modSp add mod">
        <pc:chgData name="유명성" userId="a6980de3-d5ce-4299-b7c7-8d1314aec915" providerId="ADAL" clId="{0B50C500-1971-45EC-87B0-C71163D096C8}" dt="2025-09-23T11:26:03.944" v="3998" actId="113"/>
        <pc:sldMkLst>
          <pc:docMk/>
          <pc:sldMk cId="2918297873" sldId="2055"/>
        </pc:sldMkLst>
        <pc:spChg chg="add mod">
          <ac:chgData name="유명성" userId="a6980de3-d5ce-4299-b7c7-8d1314aec915" providerId="ADAL" clId="{0B50C500-1971-45EC-87B0-C71163D096C8}" dt="2025-09-23T11:26:03.944" v="3998" actId="113"/>
          <ac:spMkLst>
            <pc:docMk/>
            <pc:sldMk cId="2918297873" sldId="2055"/>
            <ac:spMk id="6" creationId="{21058898-2F24-4139-BFD3-6FB70E46B13A}"/>
          </ac:spMkLst>
        </pc:spChg>
        <pc:spChg chg="mod">
          <ac:chgData name="유명성" userId="a6980de3-d5ce-4299-b7c7-8d1314aec915" providerId="ADAL" clId="{0B50C500-1971-45EC-87B0-C71163D096C8}" dt="2025-09-23T11:23:53.824" v="3728" actId="20577"/>
          <ac:spMkLst>
            <pc:docMk/>
            <pc:sldMk cId="2918297873" sldId="2055"/>
            <ac:spMk id="9" creationId="{AF469B1D-9E8B-49E0-B4A0-377116E773CB}"/>
          </ac:spMkLst>
        </pc:spChg>
        <pc:spChg chg="del">
          <ac:chgData name="유명성" userId="a6980de3-d5ce-4299-b7c7-8d1314aec915" providerId="ADAL" clId="{0B50C500-1971-45EC-87B0-C71163D096C8}" dt="2025-09-23T11:22:42.061" v="3639" actId="478"/>
          <ac:spMkLst>
            <pc:docMk/>
            <pc:sldMk cId="2918297873" sldId="2055"/>
            <ac:spMk id="15" creationId="{66CA18CA-5DB0-4152-A0F7-3473166C9D10}"/>
          </ac:spMkLst>
        </pc:spChg>
        <pc:spChg chg="del">
          <ac:chgData name="유명성" userId="a6980de3-d5ce-4299-b7c7-8d1314aec915" providerId="ADAL" clId="{0B50C500-1971-45EC-87B0-C71163D096C8}" dt="2025-09-23T11:23:01.939" v="3645" actId="478"/>
          <ac:spMkLst>
            <pc:docMk/>
            <pc:sldMk cId="2918297873" sldId="2055"/>
            <ac:spMk id="16" creationId="{5A1C2994-611A-4852-A2E2-C726BEDA7982}"/>
          </ac:spMkLst>
        </pc:spChg>
        <pc:picChg chg="add mod ord">
          <ac:chgData name="유명성" userId="a6980de3-d5ce-4299-b7c7-8d1314aec915" providerId="ADAL" clId="{0B50C500-1971-45EC-87B0-C71163D096C8}" dt="2025-09-23T11:22:38.417" v="3638" actId="167"/>
          <ac:picMkLst>
            <pc:docMk/>
            <pc:sldMk cId="2918297873" sldId="2055"/>
            <ac:picMk id="4" creationId="{3F713C49-2FC9-442E-84B6-199F554B91CA}"/>
          </ac:picMkLst>
        </pc:picChg>
        <pc:picChg chg="del">
          <ac:chgData name="유명성" userId="a6980de3-d5ce-4299-b7c7-8d1314aec915" providerId="ADAL" clId="{0B50C500-1971-45EC-87B0-C71163D096C8}" dt="2025-09-23T11:22:33.533" v="3635" actId="478"/>
          <ac:picMkLst>
            <pc:docMk/>
            <pc:sldMk cId="2918297873" sldId="2055"/>
            <ac:picMk id="5" creationId="{AA969B02-2181-4FE5-AC85-FAA0A805ECF7}"/>
          </ac:picMkLst>
        </pc:picChg>
      </pc:sldChg>
      <pc:sldChg chg="addSp delSp modSp add mod">
        <pc:chgData name="유명성" userId="a6980de3-d5ce-4299-b7c7-8d1314aec915" providerId="ADAL" clId="{0B50C500-1971-45EC-87B0-C71163D096C8}" dt="2025-09-24T07:03:19.487" v="8736" actId="14100"/>
        <pc:sldMkLst>
          <pc:docMk/>
          <pc:sldMk cId="1659052848" sldId="2056"/>
        </pc:sldMkLst>
        <pc:spChg chg="del">
          <ac:chgData name="유명성" userId="a6980de3-d5ce-4299-b7c7-8d1314aec915" providerId="ADAL" clId="{0B50C500-1971-45EC-87B0-C71163D096C8}" dt="2025-09-23T11:28:07.879" v="4001" actId="478"/>
          <ac:spMkLst>
            <pc:docMk/>
            <pc:sldMk cId="1659052848" sldId="2056"/>
            <ac:spMk id="6" creationId="{21058898-2F24-4139-BFD3-6FB70E46B13A}"/>
          </ac:spMkLst>
        </pc:spChg>
        <pc:spChg chg="add mod">
          <ac:chgData name="유명성" userId="a6980de3-d5ce-4299-b7c7-8d1314aec915" providerId="ADAL" clId="{0B50C500-1971-45EC-87B0-C71163D096C8}" dt="2025-09-24T06:06:30.269" v="7726" actId="12"/>
          <ac:spMkLst>
            <pc:docMk/>
            <pc:sldMk cId="1659052848" sldId="2056"/>
            <ac:spMk id="6" creationId="{50CDB3B7-2ED2-4CBB-8D46-33E013E4E58F}"/>
          </ac:spMkLst>
        </pc:spChg>
        <pc:spChg chg="add mod">
          <ac:chgData name="유명성" userId="a6980de3-d5ce-4299-b7c7-8d1314aec915" providerId="ADAL" clId="{0B50C500-1971-45EC-87B0-C71163D096C8}" dt="2025-09-24T07:03:08.769" v="8732" actId="14100"/>
          <ac:spMkLst>
            <pc:docMk/>
            <pc:sldMk cId="1659052848" sldId="2056"/>
            <ac:spMk id="8" creationId="{C7A7F5D3-6428-45FE-B2D4-BF867BCF4560}"/>
          </ac:spMkLst>
        </pc:spChg>
        <pc:spChg chg="del">
          <ac:chgData name="유명성" userId="a6980de3-d5ce-4299-b7c7-8d1314aec915" providerId="ADAL" clId="{0B50C500-1971-45EC-87B0-C71163D096C8}" dt="2025-09-23T11:28:07.879" v="4001" actId="478"/>
          <ac:spMkLst>
            <pc:docMk/>
            <pc:sldMk cId="1659052848" sldId="2056"/>
            <ac:spMk id="9" creationId="{AF469B1D-9E8B-49E0-B4A0-377116E773CB}"/>
          </ac:spMkLst>
        </pc:spChg>
        <pc:spChg chg="add del mod">
          <ac:chgData name="유명성" userId="a6980de3-d5ce-4299-b7c7-8d1314aec915" providerId="ADAL" clId="{0B50C500-1971-45EC-87B0-C71163D096C8}" dt="2025-09-24T07:03:12.842" v="8733" actId="1076"/>
          <ac:spMkLst>
            <pc:docMk/>
            <pc:sldMk cId="1659052848" sldId="2056"/>
            <ac:spMk id="10" creationId="{DB4AB95B-1F4F-41EF-8FC8-76C56DC361E6}"/>
          </ac:spMkLst>
        </pc:spChg>
        <pc:spChg chg="add mod">
          <ac:chgData name="유명성" userId="a6980de3-d5ce-4299-b7c7-8d1314aec915" providerId="ADAL" clId="{0B50C500-1971-45EC-87B0-C71163D096C8}" dt="2025-09-24T06:06:48.213" v="7770" actId="12"/>
          <ac:spMkLst>
            <pc:docMk/>
            <pc:sldMk cId="1659052848" sldId="2056"/>
            <ac:spMk id="11" creationId="{714E919E-3324-4A7D-A7E9-F7A1A80971EF}"/>
          </ac:spMkLst>
        </pc:spChg>
        <pc:picChg chg="del">
          <ac:chgData name="유명성" userId="a6980de3-d5ce-4299-b7c7-8d1314aec915" providerId="ADAL" clId="{0B50C500-1971-45EC-87B0-C71163D096C8}" dt="2025-09-23T11:28:05.589" v="4000" actId="478"/>
          <ac:picMkLst>
            <pc:docMk/>
            <pc:sldMk cId="1659052848" sldId="2056"/>
            <ac:picMk id="4" creationId="{3F713C49-2FC9-442E-84B6-199F554B91CA}"/>
          </ac:picMkLst>
        </pc:picChg>
        <pc:picChg chg="add del mod">
          <ac:chgData name="유명성" userId="a6980de3-d5ce-4299-b7c7-8d1314aec915" providerId="ADAL" clId="{0B50C500-1971-45EC-87B0-C71163D096C8}" dt="2025-09-24T07:02:48.995" v="8712" actId="478"/>
          <ac:picMkLst>
            <pc:docMk/>
            <pc:sldMk cId="1659052848" sldId="2056"/>
            <ac:picMk id="5" creationId="{1C643C1B-8AC6-4160-A3B6-1B30E0B89DCB}"/>
          </ac:picMkLst>
        </pc:picChg>
        <pc:picChg chg="add mod ord">
          <ac:chgData name="유명성" userId="a6980de3-d5ce-4299-b7c7-8d1314aec915" providerId="ADAL" clId="{0B50C500-1971-45EC-87B0-C71163D096C8}" dt="2025-09-24T07:02:55.464" v="8715" actId="167"/>
          <ac:picMkLst>
            <pc:docMk/>
            <pc:sldMk cId="1659052848" sldId="2056"/>
            <ac:picMk id="12" creationId="{E8672D4D-364E-493C-BBCD-B2263086AC40}"/>
          </ac:picMkLst>
        </pc:picChg>
        <pc:cxnChg chg="add mod">
          <ac:chgData name="유명성" userId="a6980de3-d5ce-4299-b7c7-8d1314aec915" providerId="ADAL" clId="{0B50C500-1971-45EC-87B0-C71163D096C8}" dt="2025-09-24T07:03:08.769" v="8732" actId="14100"/>
          <ac:cxnSpMkLst>
            <pc:docMk/>
            <pc:sldMk cId="1659052848" sldId="2056"/>
            <ac:cxnSpMk id="7" creationId="{FAC20563-9AE7-4201-A736-2B1003726AFD}"/>
          </ac:cxnSpMkLst>
        </pc:cxnChg>
        <pc:cxnChg chg="add mod">
          <ac:chgData name="유명성" userId="a6980de3-d5ce-4299-b7c7-8d1314aec915" providerId="ADAL" clId="{0B50C500-1971-45EC-87B0-C71163D096C8}" dt="2025-09-24T07:03:19.487" v="8736" actId="14100"/>
          <ac:cxnSpMkLst>
            <pc:docMk/>
            <pc:sldMk cId="1659052848" sldId="2056"/>
            <ac:cxnSpMk id="14" creationId="{58D9EC10-83E1-4411-97F7-3FE17B35F7C4}"/>
          </ac:cxnSpMkLst>
        </pc:cxnChg>
      </pc:sldChg>
      <pc:sldChg chg="addSp delSp modSp add mod ord">
        <pc:chgData name="유명성" userId="a6980de3-d5ce-4299-b7c7-8d1314aec915" providerId="ADAL" clId="{0B50C500-1971-45EC-87B0-C71163D096C8}" dt="2025-09-24T06:20:08.329" v="8214" actId="1036"/>
        <pc:sldMkLst>
          <pc:docMk/>
          <pc:sldMk cId="3671044184" sldId="2057"/>
        </pc:sldMkLst>
        <pc:spChg chg="add mod">
          <ac:chgData name="유명성" userId="a6980de3-d5ce-4299-b7c7-8d1314aec915" providerId="ADAL" clId="{0B50C500-1971-45EC-87B0-C71163D096C8}" dt="2025-09-24T06:20:08.329" v="8214" actId="1036"/>
          <ac:spMkLst>
            <pc:docMk/>
            <pc:sldMk cId="3671044184" sldId="2057"/>
            <ac:spMk id="5" creationId="{7B4E10B1-AB90-4FA8-8684-CAA6A6FEE346}"/>
          </ac:spMkLst>
        </pc:spChg>
        <pc:spChg chg="add mod">
          <ac:chgData name="유명성" userId="a6980de3-d5ce-4299-b7c7-8d1314aec915" providerId="ADAL" clId="{0B50C500-1971-45EC-87B0-C71163D096C8}" dt="2025-09-24T06:20:08.329" v="8214" actId="1036"/>
          <ac:spMkLst>
            <pc:docMk/>
            <pc:sldMk cId="3671044184" sldId="2057"/>
            <ac:spMk id="6" creationId="{E7E3084F-E7C5-4082-A861-A66652D37E26}"/>
          </ac:spMkLst>
        </pc:spChg>
        <pc:spChg chg="add del mod">
          <ac:chgData name="유명성" userId="a6980de3-d5ce-4299-b7c7-8d1314aec915" providerId="ADAL" clId="{0B50C500-1971-45EC-87B0-C71163D096C8}" dt="2025-09-24T06:20:03.106" v="8187" actId="21"/>
          <ac:spMkLst>
            <pc:docMk/>
            <pc:sldMk cId="3671044184" sldId="2057"/>
            <ac:spMk id="8" creationId="{90205208-1A82-4196-833A-2E790AD1A92C}"/>
          </ac:spMkLst>
        </pc:spChg>
        <pc:spChg chg="del">
          <ac:chgData name="유명성" userId="a6980de3-d5ce-4299-b7c7-8d1314aec915" providerId="ADAL" clId="{0B50C500-1971-45EC-87B0-C71163D096C8}" dt="2025-09-23T11:29:09.533" v="4012" actId="478"/>
          <ac:spMkLst>
            <pc:docMk/>
            <pc:sldMk cId="3671044184" sldId="2057"/>
            <ac:spMk id="8" creationId="{C7A7F5D3-6428-45FE-B2D4-BF867BCF4560}"/>
          </ac:spMkLst>
        </pc:spChg>
        <pc:spChg chg="del">
          <ac:chgData name="유명성" userId="a6980de3-d5ce-4299-b7c7-8d1314aec915" providerId="ADAL" clId="{0B50C500-1971-45EC-87B0-C71163D096C8}" dt="2025-09-23T11:29:09.533" v="4012" actId="478"/>
          <ac:spMkLst>
            <pc:docMk/>
            <pc:sldMk cId="3671044184" sldId="2057"/>
            <ac:spMk id="10" creationId="{DB4AB95B-1F4F-41EF-8FC8-76C56DC361E6}"/>
          </ac:spMkLst>
        </pc:spChg>
        <pc:picChg chg="add del mod modCrop">
          <ac:chgData name="유명성" userId="a6980de3-d5ce-4299-b7c7-8d1314aec915" providerId="ADAL" clId="{0B50C500-1971-45EC-87B0-C71163D096C8}" dt="2025-09-24T06:20:08.329" v="8214" actId="1036"/>
          <ac:picMkLst>
            <pc:docMk/>
            <pc:sldMk cId="3671044184" sldId="2057"/>
            <ac:picMk id="4" creationId="{2BA581D6-3D66-4683-8A68-43840E6BD822}"/>
          </ac:picMkLst>
        </pc:picChg>
        <pc:picChg chg="del">
          <ac:chgData name="유명성" userId="a6980de3-d5ce-4299-b7c7-8d1314aec915" providerId="ADAL" clId="{0B50C500-1971-45EC-87B0-C71163D096C8}" dt="2025-09-23T11:29:09.533" v="4012" actId="478"/>
          <ac:picMkLst>
            <pc:docMk/>
            <pc:sldMk cId="3671044184" sldId="2057"/>
            <ac:picMk id="5" creationId="{1C643C1B-8AC6-4160-A3B6-1B30E0B89DCB}"/>
          </ac:picMkLst>
        </pc:picChg>
        <pc:picChg chg="add del mod">
          <ac:chgData name="유명성" userId="a6980de3-d5ce-4299-b7c7-8d1314aec915" providerId="ADAL" clId="{0B50C500-1971-45EC-87B0-C71163D096C8}" dt="2025-09-24T06:20:03.106" v="8187" actId="21"/>
          <ac:picMkLst>
            <pc:docMk/>
            <pc:sldMk cId="3671044184" sldId="2057"/>
            <ac:picMk id="7" creationId="{0D0D5A66-61BC-451E-A6CD-0FE6520C2A2C}"/>
          </ac:picMkLst>
        </pc:picChg>
      </pc:sldChg>
      <pc:sldChg chg="addSp delSp modSp add mod ord">
        <pc:chgData name="유명성" userId="a6980de3-d5ce-4299-b7c7-8d1314aec915" providerId="ADAL" clId="{0B50C500-1971-45EC-87B0-C71163D096C8}" dt="2025-09-24T06:21:18.008" v="8287" actId="1076"/>
        <pc:sldMkLst>
          <pc:docMk/>
          <pc:sldMk cId="1892459528" sldId="2058"/>
        </pc:sldMkLst>
        <pc:spChg chg="add mod">
          <ac:chgData name="유명성" userId="a6980de3-d5ce-4299-b7c7-8d1314aec915" providerId="ADAL" clId="{0B50C500-1971-45EC-87B0-C71163D096C8}" dt="2025-09-24T06:20:17.326" v="8237" actId="1076"/>
          <ac:spMkLst>
            <pc:docMk/>
            <pc:sldMk cId="1892459528" sldId="2058"/>
            <ac:spMk id="7" creationId="{09039F7E-EB0E-4418-9391-F46C24547871}"/>
          </ac:spMkLst>
        </pc:spChg>
        <pc:spChg chg="add mod">
          <ac:chgData name="유명성" userId="a6980de3-d5ce-4299-b7c7-8d1314aec915" providerId="ADAL" clId="{0B50C500-1971-45EC-87B0-C71163D096C8}" dt="2025-09-24T06:21:18.008" v="8287" actId="1076"/>
          <ac:spMkLst>
            <pc:docMk/>
            <pc:sldMk cId="1892459528" sldId="2058"/>
            <ac:spMk id="9" creationId="{95CC9258-688B-4B48-B649-D65C08DFCEDC}"/>
          </ac:spMkLst>
        </pc:spChg>
        <pc:picChg chg="del">
          <ac:chgData name="유명성" userId="a6980de3-d5ce-4299-b7c7-8d1314aec915" providerId="ADAL" clId="{0B50C500-1971-45EC-87B0-C71163D096C8}" dt="2025-09-23T11:30:02.812" v="4022" actId="478"/>
          <ac:picMkLst>
            <pc:docMk/>
            <pc:sldMk cId="1892459528" sldId="2058"/>
            <ac:picMk id="4" creationId="{2BA581D6-3D66-4683-8A68-43840E6BD822}"/>
          </ac:picMkLst>
        </pc:picChg>
        <pc:picChg chg="add mod modCrop">
          <ac:chgData name="유명성" userId="a6980de3-d5ce-4299-b7c7-8d1314aec915" providerId="ADAL" clId="{0B50C500-1971-45EC-87B0-C71163D096C8}" dt="2025-09-24T06:20:13.879" v="8236" actId="1036"/>
          <ac:picMkLst>
            <pc:docMk/>
            <pc:sldMk cId="1892459528" sldId="2058"/>
            <ac:picMk id="5" creationId="{D6379304-3B26-473A-B9D3-BE2389C273A3}"/>
          </ac:picMkLst>
        </pc:picChg>
        <pc:picChg chg="add del mod modCrop">
          <ac:chgData name="유명성" userId="a6980de3-d5ce-4299-b7c7-8d1314aec915" providerId="ADAL" clId="{0B50C500-1971-45EC-87B0-C71163D096C8}" dt="2025-09-24T06:13:40.767" v="7924" actId="21"/>
          <ac:picMkLst>
            <pc:docMk/>
            <pc:sldMk cId="1892459528" sldId="2058"/>
            <ac:picMk id="6" creationId="{0B0FC5D6-5CD2-4733-BFEE-C71EB6729744}"/>
          </ac:picMkLst>
        </pc:picChg>
        <pc:picChg chg="add mod">
          <ac:chgData name="유명성" userId="a6980de3-d5ce-4299-b7c7-8d1314aec915" providerId="ADAL" clId="{0B50C500-1971-45EC-87B0-C71163D096C8}" dt="2025-09-24T06:20:22.199" v="8269" actId="1035"/>
          <ac:picMkLst>
            <pc:docMk/>
            <pc:sldMk cId="1892459528" sldId="2058"/>
            <ac:picMk id="8" creationId="{F69C7564-ED37-4839-AE24-FC573896E762}"/>
          </ac:picMkLst>
        </pc:picChg>
      </pc:sldChg>
      <pc:sldChg chg="addSp modSp add mod">
        <pc:chgData name="유명성" userId="a6980de3-d5ce-4299-b7c7-8d1314aec915" providerId="ADAL" clId="{0B50C500-1971-45EC-87B0-C71163D096C8}" dt="2025-09-23T11:39:50.253" v="4463" actId="1076"/>
        <pc:sldMkLst>
          <pc:docMk/>
          <pc:sldMk cId="2446700521" sldId="2059"/>
        </pc:sldMkLst>
        <pc:spChg chg="mod">
          <ac:chgData name="유명성" userId="a6980de3-d5ce-4299-b7c7-8d1314aec915" providerId="ADAL" clId="{0B50C500-1971-45EC-87B0-C71163D096C8}" dt="2025-09-23T11:34:47.398" v="4036"/>
          <ac:spMkLst>
            <pc:docMk/>
            <pc:sldMk cId="2446700521" sldId="2059"/>
            <ac:spMk id="2" creationId="{00000000-0000-0000-0000-000000000000}"/>
          </ac:spMkLst>
        </pc:spChg>
        <pc:spChg chg="add mod">
          <ac:chgData name="유명성" userId="a6980de3-d5ce-4299-b7c7-8d1314aec915" providerId="ADAL" clId="{0B50C500-1971-45EC-87B0-C71163D096C8}" dt="2025-09-23T11:36:54.212" v="4254" actId="1076"/>
          <ac:spMkLst>
            <pc:docMk/>
            <pc:sldMk cId="2446700521" sldId="2059"/>
            <ac:spMk id="6" creationId="{B62C4FA2-16C3-47F0-B643-214A14851916}"/>
          </ac:spMkLst>
        </pc:spChg>
        <pc:spChg chg="mod">
          <ac:chgData name="유명성" userId="a6980de3-d5ce-4299-b7c7-8d1314aec915" providerId="ADAL" clId="{0B50C500-1971-45EC-87B0-C71163D096C8}" dt="2025-09-23T11:39:30.069" v="4461" actId="20577"/>
          <ac:spMkLst>
            <pc:docMk/>
            <pc:sldMk cId="2446700521" sldId="2059"/>
            <ac:spMk id="21" creationId="{E7D43472-739F-4B88-8183-1357BD2CFC37}"/>
          </ac:spMkLst>
        </pc:spChg>
        <pc:picChg chg="add mod">
          <ac:chgData name="유명성" userId="a6980de3-d5ce-4299-b7c7-8d1314aec915" providerId="ADAL" clId="{0B50C500-1971-45EC-87B0-C71163D096C8}" dt="2025-09-23T11:36:06.243" v="4150" actId="1076"/>
          <ac:picMkLst>
            <pc:docMk/>
            <pc:sldMk cId="2446700521" sldId="2059"/>
            <ac:picMk id="4" creationId="{6CFFF418-3CAE-44D9-B928-9169CA84556F}"/>
          </ac:picMkLst>
        </pc:picChg>
        <pc:picChg chg="add mod">
          <ac:chgData name="유명성" userId="a6980de3-d5ce-4299-b7c7-8d1314aec915" providerId="ADAL" clId="{0B50C500-1971-45EC-87B0-C71163D096C8}" dt="2025-09-23T11:39:50.253" v="4463" actId="1076"/>
          <ac:picMkLst>
            <pc:docMk/>
            <pc:sldMk cId="2446700521" sldId="2059"/>
            <ac:picMk id="7" creationId="{ABFE38C5-1D2E-41CF-AF3C-EF236BA41F08}"/>
          </ac:picMkLst>
        </pc:picChg>
      </pc:sldChg>
      <pc:sldChg chg="add del">
        <pc:chgData name="유명성" userId="a6980de3-d5ce-4299-b7c7-8d1314aec915" providerId="ADAL" clId="{0B50C500-1971-45EC-87B0-C71163D096C8}" dt="2025-09-23T11:29:50.458" v="4021" actId="47"/>
        <pc:sldMkLst>
          <pc:docMk/>
          <pc:sldMk cId="2741885931" sldId="2059"/>
        </pc:sldMkLst>
      </pc:sldChg>
      <pc:sldChg chg="addSp delSp modSp add mod">
        <pc:chgData name="유명성" userId="a6980de3-d5ce-4299-b7c7-8d1314aec915" providerId="ADAL" clId="{0B50C500-1971-45EC-87B0-C71163D096C8}" dt="2025-09-23T11:41:31.338" v="4475" actId="1076"/>
        <pc:sldMkLst>
          <pc:docMk/>
          <pc:sldMk cId="640295447" sldId="2060"/>
        </pc:sldMkLst>
        <pc:spChg chg="del">
          <ac:chgData name="유명성" userId="a6980de3-d5ce-4299-b7c7-8d1314aec915" providerId="ADAL" clId="{0B50C500-1971-45EC-87B0-C71163D096C8}" dt="2025-09-23T11:40:06.660" v="4468" actId="478"/>
          <ac:spMkLst>
            <pc:docMk/>
            <pc:sldMk cId="640295447" sldId="2060"/>
            <ac:spMk id="6" creationId="{B62C4FA2-16C3-47F0-B643-214A14851916}"/>
          </ac:spMkLst>
        </pc:spChg>
        <pc:spChg chg="del">
          <ac:chgData name="유명성" userId="a6980de3-d5ce-4299-b7c7-8d1314aec915" providerId="ADAL" clId="{0B50C500-1971-45EC-87B0-C71163D096C8}" dt="2025-09-23T11:40:02.874" v="4465" actId="478"/>
          <ac:spMkLst>
            <pc:docMk/>
            <pc:sldMk cId="640295447" sldId="2060"/>
            <ac:spMk id="21" creationId="{E7D43472-739F-4B88-8183-1357BD2CFC37}"/>
          </ac:spMkLst>
        </pc:spChg>
        <pc:picChg chg="del">
          <ac:chgData name="유명성" userId="a6980de3-d5ce-4299-b7c7-8d1314aec915" providerId="ADAL" clId="{0B50C500-1971-45EC-87B0-C71163D096C8}" dt="2025-09-23T11:40:03.296" v="4466" actId="478"/>
          <ac:picMkLst>
            <pc:docMk/>
            <pc:sldMk cId="640295447" sldId="2060"/>
            <ac:picMk id="4" creationId="{6CFFF418-3CAE-44D9-B928-9169CA84556F}"/>
          </ac:picMkLst>
        </pc:picChg>
        <pc:picChg chg="add mod">
          <ac:chgData name="유명성" userId="a6980de3-d5ce-4299-b7c7-8d1314aec915" providerId="ADAL" clId="{0B50C500-1971-45EC-87B0-C71163D096C8}" dt="2025-09-23T11:40:46.099" v="4470" actId="1076"/>
          <ac:picMkLst>
            <pc:docMk/>
            <pc:sldMk cId="640295447" sldId="2060"/>
            <ac:picMk id="5" creationId="{4139C50D-E9FD-4CE4-B4FA-F087645670A2}"/>
          </ac:picMkLst>
        </pc:picChg>
        <pc:picChg chg="mod">
          <ac:chgData name="유명성" userId="a6980de3-d5ce-4299-b7c7-8d1314aec915" providerId="ADAL" clId="{0B50C500-1971-45EC-87B0-C71163D096C8}" dt="2025-09-23T11:40:05.419" v="4467" actId="1076"/>
          <ac:picMkLst>
            <pc:docMk/>
            <pc:sldMk cId="640295447" sldId="2060"/>
            <ac:picMk id="7" creationId="{ABFE38C5-1D2E-41CF-AF3C-EF236BA41F08}"/>
          </ac:picMkLst>
        </pc:picChg>
        <pc:picChg chg="add mod modCrop">
          <ac:chgData name="유명성" userId="a6980de3-d5ce-4299-b7c7-8d1314aec915" providerId="ADAL" clId="{0B50C500-1971-45EC-87B0-C71163D096C8}" dt="2025-09-23T11:41:31.338" v="4475" actId="1076"/>
          <ac:picMkLst>
            <pc:docMk/>
            <pc:sldMk cId="640295447" sldId="2060"/>
            <ac:picMk id="9" creationId="{C592ACDF-6C44-45D0-958A-3EF991AE7566}"/>
          </ac:picMkLst>
        </pc:picChg>
      </pc:sldChg>
      <pc:sldChg chg="delSp modSp add mod">
        <pc:chgData name="유명성" userId="a6980de3-d5ce-4299-b7c7-8d1314aec915" providerId="ADAL" clId="{0B50C500-1971-45EC-87B0-C71163D096C8}" dt="2025-09-24T06:26:41.076" v="8456" actId="20577"/>
        <pc:sldMkLst>
          <pc:docMk/>
          <pc:sldMk cId="3868959221" sldId="2061"/>
        </pc:sldMkLst>
        <pc:spChg chg="mod">
          <ac:chgData name="유명성" userId="a6980de3-d5ce-4299-b7c7-8d1314aec915" providerId="ADAL" clId="{0B50C500-1971-45EC-87B0-C71163D096C8}" dt="2025-09-23T11:42:24.310" v="4506" actId="20577"/>
          <ac:spMkLst>
            <pc:docMk/>
            <pc:sldMk cId="3868959221" sldId="2061"/>
            <ac:spMk id="2" creationId="{00000000-0000-0000-0000-000000000000}"/>
          </ac:spMkLst>
        </pc:spChg>
        <pc:spChg chg="del">
          <ac:chgData name="유명성" userId="a6980de3-d5ce-4299-b7c7-8d1314aec915" providerId="ADAL" clId="{0B50C500-1971-45EC-87B0-C71163D096C8}" dt="2025-09-23T11:42:17.258" v="4480" actId="478"/>
          <ac:spMkLst>
            <pc:docMk/>
            <pc:sldMk cId="3868959221" sldId="2061"/>
            <ac:spMk id="6" creationId="{B62C4FA2-16C3-47F0-B643-214A14851916}"/>
          </ac:spMkLst>
        </pc:spChg>
        <pc:spChg chg="mod">
          <ac:chgData name="유명성" userId="a6980de3-d5ce-4299-b7c7-8d1314aec915" providerId="ADAL" clId="{0B50C500-1971-45EC-87B0-C71163D096C8}" dt="2025-09-24T06:26:41.076" v="8456" actId="20577"/>
          <ac:spMkLst>
            <pc:docMk/>
            <pc:sldMk cId="3868959221" sldId="2061"/>
            <ac:spMk id="21" creationId="{E7D43472-739F-4B88-8183-1357BD2CFC37}"/>
          </ac:spMkLst>
        </pc:spChg>
        <pc:picChg chg="del">
          <ac:chgData name="유명성" userId="a6980de3-d5ce-4299-b7c7-8d1314aec915" providerId="ADAL" clId="{0B50C500-1971-45EC-87B0-C71163D096C8}" dt="2025-09-23T11:42:13.602" v="4477" actId="478"/>
          <ac:picMkLst>
            <pc:docMk/>
            <pc:sldMk cId="3868959221" sldId="2061"/>
            <ac:picMk id="4" creationId="{6CFFF418-3CAE-44D9-B928-9169CA84556F}"/>
          </ac:picMkLst>
        </pc:picChg>
        <pc:picChg chg="del">
          <ac:chgData name="유명성" userId="a6980de3-d5ce-4299-b7c7-8d1314aec915" providerId="ADAL" clId="{0B50C500-1971-45EC-87B0-C71163D096C8}" dt="2025-09-23T11:42:13.602" v="4477" actId="478"/>
          <ac:picMkLst>
            <pc:docMk/>
            <pc:sldMk cId="3868959221" sldId="2061"/>
            <ac:picMk id="7" creationId="{ABFE38C5-1D2E-41CF-AF3C-EF236BA41F08}"/>
          </ac:picMkLst>
        </pc:picChg>
      </pc:sldChg>
      <pc:sldChg chg="delSp modSp add mod delAnim">
        <pc:chgData name="유명성" userId="a6980de3-d5ce-4299-b7c7-8d1314aec915" providerId="ADAL" clId="{0B50C500-1971-45EC-87B0-C71163D096C8}" dt="2025-09-23T12:03:34.590" v="5177" actId="478"/>
        <pc:sldMkLst>
          <pc:docMk/>
          <pc:sldMk cId="2042569618" sldId="2062"/>
        </pc:sldMkLst>
        <pc:spChg chg="mod">
          <ac:chgData name="유명성" userId="a6980de3-d5ce-4299-b7c7-8d1314aec915" providerId="ADAL" clId="{0B50C500-1971-45EC-87B0-C71163D096C8}" dt="2025-09-23T12:03:22.105" v="5176" actId="20577"/>
          <ac:spMkLst>
            <pc:docMk/>
            <pc:sldMk cId="2042569618" sldId="2062"/>
            <ac:spMk id="2" creationId="{00000000-0000-0000-0000-000000000000}"/>
          </ac:spMkLst>
        </pc:spChg>
        <pc:grpChg chg="del">
          <ac:chgData name="유명성" userId="a6980de3-d5ce-4299-b7c7-8d1314aec915" providerId="ADAL" clId="{0B50C500-1971-45EC-87B0-C71163D096C8}" dt="2025-09-23T12:03:34.590" v="5177" actId="478"/>
          <ac:grpSpMkLst>
            <pc:docMk/>
            <pc:sldMk cId="2042569618" sldId="2062"/>
            <ac:grpSpMk id="11" creationId="{87A3B3AC-415C-0A4F-8CFA-A375D0E0190F}"/>
          </ac:grpSpMkLst>
        </pc:grpChg>
        <pc:grpChg chg="del">
          <ac:chgData name="유명성" userId="a6980de3-d5ce-4299-b7c7-8d1314aec915" providerId="ADAL" clId="{0B50C500-1971-45EC-87B0-C71163D096C8}" dt="2025-09-23T12:03:34.590" v="5177" actId="478"/>
          <ac:grpSpMkLst>
            <pc:docMk/>
            <pc:sldMk cId="2042569618" sldId="2062"/>
            <ac:grpSpMk id="16" creationId="{EDEDCAED-A7C9-3746-84CE-06156C7BE672}"/>
          </ac:grpSpMkLst>
        </pc:grpChg>
        <pc:cxnChg chg="mod">
          <ac:chgData name="유명성" userId="a6980de3-d5ce-4299-b7c7-8d1314aec915" providerId="ADAL" clId="{0B50C500-1971-45EC-87B0-C71163D096C8}" dt="2025-09-23T12:03:34.590" v="5177" actId="478"/>
          <ac:cxnSpMkLst>
            <pc:docMk/>
            <pc:sldMk cId="2042569618" sldId="2062"/>
            <ac:cxnSpMk id="17" creationId="{8688AF8C-B4D9-8E42-85D8-72132988606D}"/>
          </ac:cxnSpMkLst>
        </pc:cxnChg>
      </pc:sldChg>
      <pc:sldChg chg="addSp modSp add mod">
        <pc:chgData name="유명성" userId="a6980de3-d5ce-4299-b7c7-8d1314aec915" providerId="ADAL" clId="{0B50C500-1971-45EC-87B0-C71163D096C8}" dt="2025-09-23T12:21:41.213" v="5723" actId="1076"/>
        <pc:sldMkLst>
          <pc:docMk/>
          <pc:sldMk cId="3497399708" sldId="2063"/>
        </pc:sldMkLst>
        <pc:spChg chg="mod">
          <ac:chgData name="유명성" userId="a6980de3-d5ce-4299-b7c7-8d1314aec915" providerId="ADAL" clId="{0B50C500-1971-45EC-87B0-C71163D096C8}" dt="2025-09-23T12:07:02.273" v="5302" actId="20577"/>
          <ac:spMkLst>
            <pc:docMk/>
            <pc:sldMk cId="3497399708" sldId="2063"/>
            <ac:spMk id="2" creationId="{00000000-0000-0000-0000-000000000000}"/>
          </ac:spMkLst>
        </pc:spChg>
        <pc:spChg chg="mod">
          <ac:chgData name="유명성" userId="a6980de3-d5ce-4299-b7c7-8d1314aec915" providerId="ADAL" clId="{0B50C500-1971-45EC-87B0-C71163D096C8}" dt="2025-09-23T12:21:31.345" v="5720" actId="20577"/>
          <ac:spMkLst>
            <pc:docMk/>
            <pc:sldMk cId="3497399708" sldId="2063"/>
            <ac:spMk id="5" creationId="{FE23B417-2013-D34B-B926-EEA74A2A0007}"/>
          </ac:spMkLst>
        </pc:spChg>
        <pc:picChg chg="add mod">
          <ac:chgData name="유명성" userId="a6980de3-d5ce-4299-b7c7-8d1314aec915" providerId="ADAL" clId="{0B50C500-1971-45EC-87B0-C71163D096C8}" dt="2025-09-23T12:21:41.213" v="5723" actId="1076"/>
          <ac:picMkLst>
            <pc:docMk/>
            <pc:sldMk cId="3497399708" sldId="2063"/>
            <ac:picMk id="2050" creationId="{40087221-CAFE-4CA3-9A55-D39ED4D8C075}"/>
          </ac:picMkLst>
        </pc:picChg>
      </pc:sldChg>
      <pc:sldChg chg="addSp delSp modSp add mod ord">
        <pc:chgData name="유명성" userId="a6980de3-d5ce-4299-b7c7-8d1314aec915" providerId="ADAL" clId="{0B50C500-1971-45EC-87B0-C71163D096C8}" dt="2025-09-23T12:21:12.279" v="5715"/>
        <pc:sldMkLst>
          <pc:docMk/>
          <pc:sldMk cId="2359745065" sldId="2064"/>
        </pc:sldMkLst>
        <pc:spChg chg="add del mod">
          <ac:chgData name="유명성" userId="a6980de3-d5ce-4299-b7c7-8d1314aec915" providerId="ADAL" clId="{0B50C500-1971-45EC-87B0-C71163D096C8}" dt="2025-09-23T12:21:10.044" v="5713" actId="478"/>
          <ac:spMkLst>
            <pc:docMk/>
            <pc:sldMk cId="2359745065" sldId="2064"/>
            <ac:spMk id="3" creationId="{9A96258D-BA9D-466C-9296-27209EB821E1}"/>
          </ac:spMkLst>
        </pc:spChg>
        <pc:spChg chg="mod">
          <ac:chgData name="유명성" userId="a6980de3-d5ce-4299-b7c7-8d1314aec915" providerId="ADAL" clId="{0B50C500-1971-45EC-87B0-C71163D096C8}" dt="2025-09-23T12:20:27.030" v="5711" actId="20577"/>
          <ac:spMkLst>
            <pc:docMk/>
            <pc:sldMk cId="2359745065" sldId="2064"/>
            <ac:spMk id="5" creationId="{FE23B417-2013-D34B-B926-EEA74A2A0007}"/>
          </ac:spMkLst>
        </pc:spChg>
      </pc:sldChg>
      <pc:sldChg chg="addSp delSp modSp add del mod">
        <pc:chgData name="유명성" userId="a6980de3-d5ce-4299-b7c7-8d1314aec915" providerId="ADAL" clId="{0B50C500-1971-45EC-87B0-C71163D096C8}" dt="2025-09-24T05:13:10.845" v="6356" actId="47"/>
        <pc:sldMkLst>
          <pc:docMk/>
          <pc:sldMk cId="3891120891" sldId="2065"/>
        </pc:sldMkLst>
        <pc:spChg chg="mod">
          <ac:chgData name="유명성" userId="a6980de3-d5ce-4299-b7c7-8d1314aec915" providerId="ADAL" clId="{0B50C500-1971-45EC-87B0-C71163D096C8}" dt="2025-09-23T12:27:52.601" v="5799" actId="1076"/>
          <ac:spMkLst>
            <pc:docMk/>
            <pc:sldMk cId="3891120891" sldId="2065"/>
            <ac:spMk id="12" creationId="{669FE056-E900-418C-9880-D6D25D2319CA}"/>
          </ac:spMkLst>
        </pc:spChg>
        <pc:spChg chg="mod">
          <ac:chgData name="유명성" userId="a6980de3-d5ce-4299-b7c7-8d1314aec915" providerId="ADAL" clId="{0B50C500-1971-45EC-87B0-C71163D096C8}" dt="2025-09-23T12:28:03.427" v="5801" actId="14100"/>
          <ac:spMkLst>
            <pc:docMk/>
            <pc:sldMk cId="3891120891" sldId="2065"/>
            <ac:spMk id="13" creationId="{B918D688-555E-4D3A-8A70-A52D43416AAE}"/>
          </ac:spMkLst>
        </pc:spChg>
        <pc:spChg chg="add del">
          <ac:chgData name="유명성" userId="a6980de3-d5ce-4299-b7c7-8d1314aec915" providerId="ADAL" clId="{0B50C500-1971-45EC-87B0-C71163D096C8}" dt="2025-09-23T12:27:41.020" v="5795" actId="22"/>
          <ac:spMkLst>
            <pc:docMk/>
            <pc:sldMk cId="3891120891" sldId="2065"/>
            <ac:spMk id="14" creationId="{CDBA0405-D360-485F-A239-5C5CEFED5C3D}"/>
          </ac:spMkLst>
        </pc:spChg>
        <pc:cxnChg chg="del mod">
          <ac:chgData name="유명성" userId="a6980de3-d5ce-4299-b7c7-8d1314aec915" providerId="ADAL" clId="{0B50C500-1971-45EC-87B0-C71163D096C8}" dt="2025-09-23T12:27:34.093" v="5792" actId="478"/>
          <ac:cxnSpMkLst>
            <pc:docMk/>
            <pc:sldMk cId="3891120891" sldId="2065"/>
            <ac:cxnSpMk id="15" creationId="{11C2A716-38EC-40F2-9D12-E4D423D148DC}"/>
          </ac:cxnSpMkLst>
        </pc:cxnChg>
        <pc:cxnChg chg="del mod">
          <ac:chgData name="유명성" userId="a6980de3-d5ce-4299-b7c7-8d1314aec915" providerId="ADAL" clId="{0B50C500-1971-45EC-87B0-C71163D096C8}" dt="2025-09-23T12:27:36.420" v="5793" actId="478"/>
          <ac:cxnSpMkLst>
            <pc:docMk/>
            <pc:sldMk cId="3891120891" sldId="2065"/>
            <ac:cxnSpMk id="16" creationId="{203B2230-CD58-48D7-962A-705B5733794B}"/>
          </ac:cxnSpMkLst>
        </pc:cxnChg>
      </pc:sldChg>
      <pc:sldChg chg="delSp modSp add del mod">
        <pc:chgData name="유명성" userId="a6980de3-d5ce-4299-b7c7-8d1314aec915" providerId="ADAL" clId="{0B50C500-1971-45EC-87B0-C71163D096C8}" dt="2025-09-23T12:30:26.147" v="5807" actId="47"/>
        <pc:sldMkLst>
          <pc:docMk/>
          <pc:sldMk cId="2622405910" sldId="2066"/>
        </pc:sldMkLst>
        <pc:spChg chg="del">
          <ac:chgData name="유명성" userId="a6980de3-d5ce-4299-b7c7-8d1314aec915" providerId="ADAL" clId="{0B50C500-1971-45EC-87B0-C71163D096C8}" dt="2025-09-23T12:30:07.235" v="5804" actId="478"/>
          <ac:spMkLst>
            <pc:docMk/>
            <pc:sldMk cId="2622405910" sldId="2066"/>
            <ac:spMk id="6" creationId="{6205DB8B-9293-40C2-A5C2-7C71235CA597}"/>
          </ac:spMkLst>
        </pc:spChg>
        <pc:spChg chg="del">
          <ac:chgData name="유명성" userId="a6980de3-d5ce-4299-b7c7-8d1314aec915" providerId="ADAL" clId="{0B50C500-1971-45EC-87B0-C71163D096C8}" dt="2025-09-23T12:30:07.235" v="5804" actId="478"/>
          <ac:spMkLst>
            <pc:docMk/>
            <pc:sldMk cId="2622405910" sldId="2066"/>
            <ac:spMk id="8" creationId="{CA253B83-ECED-47FC-87BD-019D0D160FDB}"/>
          </ac:spMkLst>
        </pc:spChg>
        <pc:spChg chg="del">
          <ac:chgData name="유명성" userId="a6980de3-d5ce-4299-b7c7-8d1314aec915" providerId="ADAL" clId="{0B50C500-1971-45EC-87B0-C71163D096C8}" dt="2025-09-23T12:30:04.858" v="5803" actId="478"/>
          <ac:spMkLst>
            <pc:docMk/>
            <pc:sldMk cId="2622405910" sldId="2066"/>
            <ac:spMk id="12" creationId="{C98DB5D9-1706-4476-A85A-84A224F64BB0}"/>
          </ac:spMkLst>
        </pc:spChg>
        <pc:spChg chg="del">
          <ac:chgData name="유명성" userId="a6980de3-d5ce-4299-b7c7-8d1314aec915" providerId="ADAL" clId="{0B50C500-1971-45EC-87B0-C71163D096C8}" dt="2025-09-23T12:30:04.858" v="5803" actId="478"/>
          <ac:spMkLst>
            <pc:docMk/>
            <pc:sldMk cId="2622405910" sldId="2066"/>
            <ac:spMk id="13" creationId="{F3269860-50CB-4920-AC0F-2FF480E3B7DF}"/>
          </ac:spMkLst>
        </pc:spChg>
        <pc:spChg chg="del">
          <ac:chgData name="유명성" userId="a6980de3-d5ce-4299-b7c7-8d1314aec915" providerId="ADAL" clId="{0B50C500-1971-45EC-87B0-C71163D096C8}" dt="2025-09-23T12:30:07.235" v="5804" actId="478"/>
          <ac:spMkLst>
            <pc:docMk/>
            <pc:sldMk cId="2622405910" sldId="2066"/>
            <ac:spMk id="15" creationId="{8A637C37-D587-4FD7-9ECB-B6B84932845C}"/>
          </ac:spMkLst>
        </pc:spChg>
        <pc:spChg chg="del">
          <ac:chgData name="유명성" userId="a6980de3-d5ce-4299-b7c7-8d1314aec915" providerId="ADAL" clId="{0B50C500-1971-45EC-87B0-C71163D096C8}" dt="2025-09-23T12:30:07.235" v="5804" actId="478"/>
          <ac:spMkLst>
            <pc:docMk/>
            <pc:sldMk cId="2622405910" sldId="2066"/>
            <ac:spMk id="16" creationId="{830DD351-DCCA-45D3-BC92-011EDE327335}"/>
          </ac:spMkLst>
        </pc:spChg>
        <pc:spChg chg="del">
          <ac:chgData name="유명성" userId="a6980de3-d5ce-4299-b7c7-8d1314aec915" providerId="ADAL" clId="{0B50C500-1971-45EC-87B0-C71163D096C8}" dt="2025-09-23T12:30:04.858" v="5803" actId="478"/>
          <ac:spMkLst>
            <pc:docMk/>
            <pc:sldMk cId="2622405910" sldId="2066"/>
            <ac:spMk id="17" creationId="{17698C96-FEB4-44A4-A710-6A33BFF1A625}"/>
          </ac:spMkLst>
        </pc:spChg>
        <pc:spChg chg="del">
          <ac:chgData name="유명성" userId="a6980de3-d5ce-4299-b7c7-8d1314aec915" providerId="ADAL" clId="{0B50C500-1971-45EC-87B0-C71163D096C8}" dt="2025-09-23T12:30:04.858" v="5803" actId="478"/>
          <ac:spMkLst>
            <pc:docMk/>
            <pc:sldMk cId="2622405910" sldId="2066"/>
            <ac:spMk id="18" creationId="{8EF58CC7-7D88-49A5-A573-0145F928B90F}"/>
          </ac:spMkLst>
        </pc:spChg>
        <pc:picChg chg="mod modCrop">
          <ac:chgData name="유명성" userId="a6980de3-d5ce-4299-b7c7-8d1314aec915" providerId="ADAL" clId="{0B50C500-1971-45EC-87B0-C71163D096C8}" dt="2025-09-23T12:30:21.933" v="5806" actId="1076"/>
          <ac:picMkLst>
            <pc:docMk/>
            <pc:sldMk cId="2622405910" sldId="2066"/>
            <ac:picMk id="4" creationId="{BED618BD-69E5-43B2-821F-523A985457E3}"/>
          </ac:picMkLst>
        </pc:picChg>
        <pc:picChg chg="del">
          <ac:chgData name="유명성" userId="a6980de3-d5ce-4299-b7c7-8d1314aec915" providerId="ADAL" clId="{0B50C500-1971-45EC-87B0-C71163D096C8}" dt="2025-09-23T12:30:04.858" v="5803" actId="478"/>
          <ac:picMkLst>
            <pc:docMk/>
            <pc:sldMk cId="2622405910" sldId="2066"/>
            <ac:picMk id="14" creationId="{3ADB1430-919C-4749-BE19-04CD6B5B64A1}"/>
          </ac:picMkLst>
        </pc:picChg>
        <pc:cxnChg chg="del mod">
          <ac:chgData name="유명성" userId="a6980de3-d5ce-4299-b7c7-8d1314aec915" providerId="ADAL" clId="{0B50C500-1971-45EC-87B0-C71163D096C8}" dt="2025-09-23T12:30:07.235" v="5804" actId="478"/>
          <ac:cxnSpMkLst>
            <pc:docMk/>
            <pc:sldMk cId="2622405910" sldId="2066"/>
            <ac:cxnSpMk id="19" creationId="{31AFC949-8659-4CAC-8E17-D265CF52D8EB}"/>
          </ac:cxnSpMkLst>
        </pc:cxnChg>
        <pc:cxnChg chg="del mod">
          <ac:chgData name="유명성" userId="a6980de3-d5ce-4299-b7c7-8d1314aec915" providerId="ADAL" clId="{0B50C500-1971-45EC-87B0-C71163D096C8}" dt="2025-09-23T12:30:07.235" v="5804" actId="478"/>
          <ac:cxnSpMkLst>
            <pc:docMk/>
            <pc:sldMk cId="2622405910" sldId="2066"/>
            <ac:cxnSpMk id="20" creationId="{42949D65-EA0F-4A55-BABA-41EBE710E394}"/>
          </ac:cxnSpMkLst>
        </pc:cxnChg>
        <pc:cxnChg chg="del mod">
          <ac:chgData name="유명성" userId="a6980de3-d5ce-4299-b7c7-8d1314aec915" providerId="ADAL" clId="{0B50C500-1971-45EC-87B0-C71163D096C8}" dt="2025-09-23T12:30:07.235" v="5804" actId="478"/>
          <ac:cxnSpMkLst>
            <pc:docMk/>
            <pc:sldMk cId="2622405910" sldId="2066"/>
            <ac:cxnSpMk id="24" creationId="{30B52DF1-F1F7-4209-864F-BA5524041997}"/>
          </ac:cxnSpMkLst>
        </pc:cxnChg>
        <pc:cxnChg chg="del mod">
          <ac:chgData name="유명성" userId="a6980de3-d5ce-4299-b7c7-8d1314aec915" providerId="ADAL" clId="{0B50C500-1971-45EC-87B0-C71163D096C8}" dt="2025-09-23T12:30:07.235" v="5804" actId="478"/>
          <ac:cxnSpMkLst>
            <pc:docMk/>
            <pc:sldMk cId="2622405910" sldId="2066"/>
            <ac:cxnSpMk id="28" creationId="{F6367FBA-EF8C-40C1-AEDA-24D974325ED7}"/>
          </ac:cxnSpMkLst>
        </pc:cxnChg>
      </pc:sldChg>
      <pc:sldChg chg="addSp delSp modSp add mod">
        <pc:chgData name="유명성" userId="a6980de3-d5ce-4299-b7c7-8d1314aec915" providerId="ADAL" clId="{0B50C500-1971-45EC-87B0-C71163D096C8}" dt="2025-09-24T05:15:54.633" v="6621" actId="20577"/>
        <pc:sldMkLst>
          <pc:docMk/>
          <pc:sldMk cId="3181401995" sldId="2068"/>
        </pc:sldMkLst>
        <pc:spChg chg="mod">
          <ac:chgData name="유명성" userId="a6980de3-d5ce-4299-b7c7-8d1314aec915" providerId="ADAL" clId="{0B50C500-1971-45EC-87B0-C71163D096C8}" dt="2025-09-24T05:15:01.030" v="6599" actId="20577"/>
          <ac:spMkLst>
            <pc:docMk/>
            <pc:sldMk cId="3181401995" sldId="2068"/>
            <ac:spMk id="5" creationId="{FE23B417-2013-D34B-B926-EEA74A2A0007}"/>
          </ac:spMkLst>
        </pc:spChg>
        <pc:spChg chg="del">
          <ac:chgData name="유명성" userId="a6980de3-d5ce-4299-b7c7-8d1314aec915" providerId="ADAL" clId="{0B50C500-1971-45EC-87B0-C71163D096C8}" dt="2025-09-24T05:07:21.918" v="6232" actId="478"/>
          <ac:spMkLst>
            <pc:docMk/>
            <pc:sldMk cId="3181401995" sldId="2068"/>
            <ac:spMk id="6" creationId="{6205DB8B-9293-40C2-A5C2-7C71235CA597}"/>
          </ac:spMkLst>
        </pc:spChg>
        <pc:spChg chg="add mod">
          <ac:chgData name="유명성" userId="a6980de3-d5ce-4299-b7c7-8d1314aec915" providerId="ADAL" clId="{0B50C500-1971-45EC-87B0-C71163D096C8}" dt="2025-09-24T05:15:50.135" v="6617" actId="1076"/>
          <ac:spMkLst>
            <pc:docMk/>
            <pc:sldMk cId="3181401995" sldId="2068"/>
            <ac:spMk id="7" creationId="{6E9891C4-99FB-4105-A68D-EE55520C217D}"/>
          </ac:spMkLst>
        </pc:spChg>
        <pc:spChg chg="del">
          <ac:chgData name="유명성" userId="a6980de3-d5ce-4299-b7c7-8d1314aec915" providerId="ADAL" clId="{0B50C500-1971-45EC-87B0-C71163D096C8}" dt="2025-09-24T05:07:21.918" v="6232" actId="478"/>
          <ac:spMkLst>
            <pc:docMk/>
            <pc:sldMk cId="3181401995" sldId="2068"/>
            <ac:spMk id="8" creationId="{CA253B83-ECED-47FC-87BD-019D0D160FDB}"/>
          </ac:spMkLst>
        </pc:spChg>
        <pc:spChg chg="del">
          <ac:chgData name="유명성" userId="a6980de3-d5ce-4299-b7c7-8d1314aec915" providerId="ADAL" clId="{0B50C500-1971-45EC-87B0-C71163D096C8}" dt="2025-09-24T05:07:18.141" v="6231" actId="478"/>
          <ac:spMkLst>
            <pc:docMk/>
            <pc:sldMk cId="3181401995" sldId="2068"/>
            <ac:spMk id="12" creationId="{669FE056-E900-418C-9880-D6D25D2319CA}"/>
          </ac:spMkLst>
        </pc:spChg>
        <pc:spChg chg="del">
          <ac:chgData name="유명성" userId="a6980de3-d5ce-4299-b7c7-8d1314aec915" providerId="ADAL" clId="{0B50C500-1971-45EC-87B0-C71163D096C8}" dt="2025-09-24T05:07:18.141" v="6231" actId="478"/>
          <ac:spMkLst>
            <pc:docMk/>
            <pc:sldMk cId="3181401995" sldId="2068"/>
            <ac:spMk id="13" creationId="{B918D688-555E-4D3A-8A70-A52D43416AAE}"/>
          </ac:spMkLst>
        </pc:spChg>
        <pc:spChg chg="add mod">
          <ac:chgData name="유명성" userId="a6980de3-d5ce-4299-b7c7-8d1314aec915" providerId="ADAL" clId="{0B50C500-1971-45EC-87B0-C71163D096C8}" dt="2025-09-24T05:15:54.633" v="6621" actId="20577"/>
          <ac:spMkLst>
            <pc:docMk/>
            <pc:sldMk cId="3181401995" sldId="2068"/>
            <ac:spMk id="14" creationId="{079B4814-A267-4346-8DB3-B5247FD43ECC}"/>
          </ac:spMkLst>
        </pc:spChg>
        <pc:graphicFrameChg chg="add mod modGraphic">
          <ac:chgData name="유명성" userId="a6980de3-d5ce-4299-b7c7-8d1314aec915" providerId="ADAL" clId="{0B50C500-1971-45EC-87B0-C71163D096C8}" dt="2025-09-24T05:14:25.484" v="6506" actId="1076"/>
          <ac:graphicFrameMkLst>
            <pc:docMk/>
            <pc:sldMk cId="3181401995" sldId="2068"/>
            <ac:graphicFrameMk id="3" creationId="{11366268-707D-44BC-9EA9-1D2F2B283F8F}"/>
          </ac:graphicFrameMkLst>
        </pc:graphicFrameChg>
        <pc:graphicFrameChg chg="add mod modGraphic">
          <ac:chgData name="유명성" userId="a6980de3-d5ce-4299-b7c7-8d1314aec915" providerId="ADAL" clId="{0B50C500-1971-45EC-87B0-C71163D096C8}" dt="2025-09-24T05:14:36.817" v="6514" actId="1076"/>
          <ac:graphicFrameMkLst>
            <pc:docMk/>
            <pc:sldMk cId="3181401995" sldId="2068"/>
            <ac:graphicFrameMk id="10" creationId="{76B2391F-5407-447B-91EC-2AF1A1D7B92E}"/>
          </ac:graphicFrameMkLst>
        </pc:graphicFrameChg>
        <pc:picChg chg="del">
          <ac:chgData name="유명성" userId="a6980de3-d5ce-4299-b7c7-8d1314aec915" providerId="ADAL" clId="{0B50C500-1971-45EC-87B0-C71163D096C8}" dt="2025-09-24T05:07:21.918" v="6232" actId="478"/>
          <ac:picMkLst>
            <pc:docMk/>
            <pc:sldMk cId="3181401995" sldId="2068"/>
            <ac:picMk id="4" creationId="{F944D886-1161-4E64-A725-BB2C37464E74}"/>
          </ac:picMkLst>
        </pc:picChg>
        <pc:picChg chg="add mod">
          <ac:chgData name="유명성" userId="a6980de3-d5ce-4299-b7c7-8d1314aec915" providerId="ADAL" clId="{0B50C500-1971-45EC-87B0-C71163D096C8}" dt="2025-09-24T05:15:19.401" v="6603" actId="1076"/>
          <ac:picMkLst>
            <pc:docMk/>
            <pc:sldMk cId="3181401995" sldId="2068"/>
            <ac:picMk id="11" creationId="{ACDF4839-8DC9-4987-9A5D-58D895BE9CFD}"/>
          </ac:picMkLst>
        </pc:picChg>
      </pc:sldChg>
      <pc:sldChg chg="addSp delSp modSp add mod">
        <pc:chgData name="유명성" userId="a6980de3-d5ce-4299-b7c7-8d1314aec915" providerId="ADAL" clId="{0B50C500-1971-45EC-87B0-C71163D096C8}" dt="2025-09-24T06:26:13.306" v="8436" actId="1035"/>
        <pc:sldMkLst>
          <pc:docMk/>
          <pc:sldMk cId="2863306328" sldId="2069"/>
        </pc:sldMkLst>
        <pc:spChg chg="del">
          <ac:chgData name="유명성" userId="a6980de3-d5ce-4299-b7c7-8d1314aec915" providerId="ADAL" clId="{0B50C500-1971-45EC-87B0-C71163D096C8}" dt="2025-09-24T05:28:05.774" v="6957" actId="478"/>
          <ac:spMkLst>
            <pc:docMk/>
            <pc:sldMk cId="2863306328" sldId="2069"/>
            <ac:spMk id="6" creationId="{21058898-2F24-4139-BFD3-6FB70E46B13A}"/>
          </ac:spMkLst>
        </pc:spChg>
        <pc:spChg chg="add mod">
          <ac:chgData name="유명성" userId="a6980de3-d5ce-4299-b7c7-8d1314aec915" providerId="ADAL" clId="{0B50C500-1971-45EC-87B0-C71163D096C8}" dt="2025-09-24T06:26:13.306" v="8436" actId="1035"/>
          <ac:spMkLst>
            <pc:docMk/>
            <pc:sldMk cId="2863306328" sldId="2069"/>
            <ac:spMk id="7" creationId="{1425C9E0-F032-49BF-8FCD-49EFB3F48F9D}"/>
          </ac:spMkLst>
        </pc:spChg>
        <pc:spChg chg="add mod">
          <ac:chgData name="유명성" userId="a6980de3-d5ce-4299-b7c7-8d1314aec915" providerId="ADAL" clId="{0B50C500-1971-45EC-87B0-C71163D096C8}" dt="2025-09-24T05:44:20.289" v="7148" actId="14100"/>
          <ac:spMkLst>
            <pc:docMk/>
            <pc:sldMk cId="2863306328" sldId="2069"/>
            <ac:spMk id="8" creationId="{CF71CD50-47FC-4C94-8077-41C46DE6F8BF}"/>
          </ac:spMkLst>
        </pc:spChg>
        <pc:spChg chg="add mod">
          <ac:chgData name="유명성" userId="a6980de3-d5ce-4299-b7c7-8d1314aec915" providerId="ADAL" clId="{0B50C500-1971-45EC-87B0-C71163D096C8}" dt="2025-09-24T06:26:13.306" v="8436" actId="1035"/>
          <ac:spMkLst>
            <pc:docMk/>
            <pc:sldMk cId="2863306328" sldId="2069"/>
            <ac:spMk id="10" creationId="{977BAD3A-849F-4747-85E2-D3EC4C8BFC4F}"/>
          </ac:spMkLst>
        </pc:spChg>
        <pc:picChg chg="add mod">
          <ac:chgData name="유명성" userId="a6980de3-d5ce-4299-b7c7-8d1314aec915" providerId="ADAL" clId="{0B50C500-1971-45EC-87B0-C71163D096C8}" dt="2025-09-24T06:26:13.306" v="8436" actId="1035"/>
          <ac:picMkLst>
            <pc:docMk/>
            <pc:sldMk cId="2863306328" sldId="2069"/>
            <ac:picMk id="5" creationId="{A1F9357D-82C5-460D-8917-F3C4AE9E2825}"/>
          </ac:picMkLst>
        </pc:picChg>
        <pc:cxnChg chg="add mod">
          <ac:chgData name="유명성" userId="a6980de3-d5ce-4299-b7c7-8d1314aec915" providerId="ADAL" clId="{0B50C500-1971-45EC-87B0-C71163D096C8}" dt="2025-09-24T06:26:13.306" v="8436" actId="1035"/>
          <ac:cxnSpMkLst>
            <pc:docMk/>
            <pc:sldMk cId="2863306328" sldId="2069"/>
            <ac:cxnSpMk id="11" creationId="{2D7B3496-96EE-4211-B418-3BCD96DD3284}"/>
          </ac:cxnSpMkLst>
        </pc:cxnChg>
      </pc:sldChg>
      <pc:sldChg chg="addSp delSp modSp add mod">
        <pc:chgData name="유명성" userId="a6980de3-d5ce-4299-b7c7-8d1314aec915" providerId="ADAL" clId="{0B50C500-1971-45EC-87B0-C71163D096C8}" dt="2025-09-24T06:49:04.757" v="8711" actId="1076"/>
        <pc:sldMkLst>
          <pc:docMk/>
          <pc:sldMk cId="791397746" sldId="2070"/>
        </pc:sldMkLst>
        <pc:spChg chg="mod">
          <ac:chgData name="유명성" userId="a6980de3-d5ce-4299-b7c7-8d1314aec915" providerId="ADAL" clId="{0B50C500-1971-45EC-87B0-C71163D096C8}" dt="2025-09-24T06:46:03.487" v="8472" actId="20577"/>
          <ac:spMkLst>
            <pc:docMk/>
            <pc:sldMk cId="791397746" sldId="2070"/>
            <ac:spMk id="2" creationId="{00000000-0000-0000-0000-000000000000}"/>
          </ac:spMkLst>
        </pc:spChg>
        <pc:spChg chg="del">
          <ac:chgData name="유명성" userId="a6980de3-d5ce-4299-b7c7-8d1314aec915" providerId="ADAL" clId="{0B50C500-1971-45EC-87B0-C71163D096C8}" dt="2025-09-24T06:46:12.073" v="8474" actId="478"/>
          <ac:spMkLst>
            <pc:docMk/>
            <pc:sldMk cId="791397746" sldId="2070"/>
            <ac:spMk id="7" creationId="{F4CCFCB9-B9B1-46B9-85E5-B1AAACD10C40}"/>
          </ac:spMkLst>
        </pc:spChg>
        <pc:spChg chg="mod">
          <ac:chgData name="유명성" userId="a6980de3-d5ce-4299-b7c7-8d1314aec915" providerId="ADAL" clId="{0B50C500-1971-45EC-87B0-C71163D096C8}" dt="2025-09-24T06:47:31.362" v="8707" actId="20577"/>
          <ac:spMkLst>
            <pc:docMk/>
            <pc:sldMk cId="791397746" sldId="2070"/>
            <ac:spMk id="21" creationId="{E7D43472-739F-4B88-8183-1357BD2CFC37}"/>
          </ac:spMkLst>
        </pc:spChg>
        <pc:picChg chg="del">
          <ac:chgData name="유명성" userId="a6980de3-d5ce-4299-b7c7-8d1314aec915" providerId="ADAL" clId="{0B50C500-1971-45EC-87B0-C71163D096C8}" dt="2025-09-24T06:46:06.463" v="8473" actId="478"/>
          <ac:picMkLst>
            <pc:docMk/>
            <pc:sldMk cId="791397746" sldId="2070"/>
            <ac:picMk id="4" creationId="{6DC62B88-F98C-476E-94A0-1EE9661A0B86}"/>
          </ac:picMkLst>
        </pc:picChg>
        <pc:picChg chg="add mod">
          <ac:chgData name="유명성" userId="a6980de3-d5ce-4299-b7c7-8d1314aec915" providerId="ADAL" clId="{0B50C500-1971-45EC-87B0-C71163D096C8}" dt="2025-09-24T06:48:28.499" v="8709" actId="1076"/>
          <ac:picMkLst>
            <pc:docMk/>
            <pc:sldMk cId="791397746" sldId="2070"/>
            <ac:picMk id="5" creationId="{F72E4E4F-6B61-4CD3-879F-A58A3D1EC7F6}"/>
          </ac:picMkLst>
        </pc:picChg>
        <pc:picChg chg="add mod">
          <ac:chgData name="유명성" userId="a6980de3-d5ce-4299-b7c7-8d1314aec915" providerId="ADAL" clId="{0B50C500-1971-45EC-87B0-C71163D096C8}" dt="2025-09-24T06:49:04.757" v="8711" actId="1076"/>
          <ac:picMkLst>
            <pc:docMk/>
            <pc:sldMk cId="791397746" sldId="2070"/>
            <ac:picMk id="8" creationId="{B27F44BB-327B-4ECA-928D-ABB971656613}"/>
          </ac:picMkLst>
        </pc:picChg>
      </pc:sldChg>
    </pc:docChg>
  </pc:docChgLst>
  <pc:docChgLst>
    <pc:chgData name="유명성 " userId="a6980de3-d5ce-4299-b7c7-8d1314aec915" providerId="ADAL" clId="{EC44C7EE-DCC0-9D46-941B-98EB179FA74D}"/>
    <pc:docChg chg="custSel delSld modSld">
      <pc:chgData name="유명성 " userId="a6980de3-d5ce-4299-b7c7-8d1314aec915" providerId="ADAL" clId="{EC44C7EE-DCC0-9D46-941B-98EB179FA74D}" dt="2026-03-05T15:12:42.790" v="66" actId="20577"/>
      <pc:docMkLst>
        <pc:docMk/>
      </pc:docMkLst>
      <pc:sldChg chg="modSp mod modNotesTx">
        <pc:chgData name="유명성 " userId="a6980de3-d5ce-4299-b7c7-8d1314aec915" providerId="ADAL" clId="{EC44C7EE-DCC0-9D46-941B-98EB179FA74D}" dt="2026-03-05T15:12:21.707" v="46" actId="403"/>
        <pc:sldMkLst>
          <pc:docMk/>
          <pc:sldMk cId="3398662437" sldId="1880"/>
        </pc:sldMkLst>
        <pc:spChg chg="mod">
          <ac:chgData name="유명성 " userId="a6980de3-d5ce-4299-b7c7-8d1314aec915" providerId="ADAL" clId="{EC44C7EE-DCC0-9D46-941B-98EB179FA74D}" dt="2026-03-05T15:12:21.707" v="46" actId="403"/>
          <ac:spMkLst>
            <pc:docMk/>
            <pc:sldMk cId="3398662437" sldId="1880"/>
            <ac:spMk id="4" creationId="{216DCDEC-D48C-5D4C-8772-D6D66FF11A9A}"/>
          </ac:spMkLst>
        </pc:spChg>
        <pc:spChg chg="mod">
          <ac:chgData name="유명성 " userId="a6980de3-d5ce-4299-b7c7-8d1314aec915" providerId="ADAL" clId="{EC44C7EE-DCC0-9D46-941B-98EB179FA74D}" dt="2026-03-05T15:12:07.801" v="32" actId="20577"/>
          <ac:spMkLst>
            <pc:docMk/>
            <pc:sldMk cId="3398662437" sldId="1880"/>
            <ac:spMk id="6" creationId="{171CAA73-6BAC-9F43-BB86-A7259DE4EF1F}"/>
          </ac:spMkLst>
        </pc:spChg>
      </pc:sldChg>
      <pc:sldChg chg="modNotesTx">
        <pc:chgData name="유명성 " userId="a6980de3-d5ce-4299-b7c7-8d1314aec915" providerId="ADAL" clId="{EC44C7EE-DCC0-9D46-941B-98EB179FA74D}" dt="2026-03-05T15:12:42.790" v="66" actId="20577"/>
        <pc:sldMkLst>
          <pc:docMk/>
          <pc:sldMk cId="2700473536" sldId="2004"/>
        </pc:sldMkLst>
      </pc:sldChg>
      <pc:sldChg chg="delSp modSp mod modNotesTx">
        <pc:chgData name="유명성 " userId="a6980de3-d5ce-4299-b7c7-8d1314aec915" providerId="ADAL" clId="{EC44C7EE-DCC0-9D46-941B-98EB179FA74D}" dt="2026-03-05T15:12:36.310" v="64" actId="20577"/>
        <pc:sldMkLst>
          <pc:docMk/>
          <pc:sldMk cId="3542845836" sldId="2071"/>
        </pc:sldMkLst>
        <pc:spChg chg="mod">
          <ac:chgData name="유명성 " userId="a6980de3-d5ce-4299-b7c7-8d1314aec915" providerId="ADAL" clId="{EC44C7EE-DCC0-9D46-941B-98EB179FA74D}" dt="2026-03-05T15:12:26.926" v="52" actId="207"/>
          <ac:spMkLst>
            <pc:docMk/>
            <pc:sldMk cId="3542845836" sldId="2071"/>
            <ac:spMk id="2" creationId="{00000000-0000-0000-0000-000000000000}"/>
          </ac:spMkLst>
        </pc:spChg>
        <pc:spChg chg="del">
          <ac:chgData name="유명성 " userId="a6980de3-d5ce-4299-b7c7-8d1314aec915" providerId="ADAL" clId="{EC44C7EE-DCC0-9D46-941B-98EB179FA74D}" dt="2026-03-05T15:12:29.388" v="54" actId="478"/>
          <ac:spMkLst>
            <pc:docMk/>
            <pc:sldMk cId="3542845836" sldId="2071"/>
            <ac:spMk id="5" creationId="{196EC0A7-F8F6-4C41-BDC7-B331D0FF312F}"/>
          </ac:spMkLst>
        </pc:spChg>
        <pc:spChg chg="mod">
          <ac:chgData name="유명성 " userId="a6980de3-d5ce-4299-b7c7-8d1314aec915" providerId="ADAL" clId="{EC44C7EE-DCC0-9D46-941B-98EB179FA74D}" dt="2026-03-05T15:12:35.089" v="63" actId="14100"/>
          <ac:spMkLst>
            <pc:docMk/>
            <pc:sldMk cId="3542845836" sldId="2071"/>
            <ac:spMk id="23" creationId="{A1D9DA5C-214D-684C-A341-ED7090DE17B6}"/>
          </ac:spMkLst>
        </pc:spChg>
        <pc:picChg chg="del">
          <ac:chgData name="유명성 " userId="a6980de3-d5ce-4299-b7c7-8d1314aec915" providerId="ADAL" clId="{EC44C7EE-DCC0-9D46-941B-98EB179FA74D}" dt="2026-03-05T15:12:28.313" v="53" actId="478"/>
          <ac:picMkLst>
            <pc:docMk/>
            <pc:sldMk cId="3542845836" sldId="2071"/>
            <ac:picMk id="4" creationId="{1300691A-19AB-439B-90C5-833A4EAD1C59}"/>
          </ac:picMkLst>
        </pc:picChg>
      </pc:sldChg>
      <pc:sldChg chg="del">
        <pc:chgData name="유명성 " userId="a6980de3-d5ce-4299-b7c7-8d1314aec915" providerId="ADAL" clId="{EC44C7EE-DCC0-9D46-941B-98EB179FA74D}" dt="2026-03-05T15:12:38.599" v="65" actId="2696"/>
        <pc:sldMkLst>
          <pc:docMk/>
          <pc:sldMk cId="748142687" sldId="2075"/>
        </pc:sldMkLst>
      </pc:sldChg>
      <pc:sldChg chg="del">
        <pc:chgData name="유명성 " userId="a6980de3-d5ce-4299-b7c7-8d1314aec915" providerId="ADAL" clId="{EC44C7EE-DCC0-9D46-941B-98EB179FA74D}" dt="2026-03-05T15:12:38.599" v="65" actId="2696"/>
        <pc:sldMkLst>
          <pc:docMk/>
          <pc:sldMk cId="1391090465" sldId="2076"/>
        </pc:sldMkLst>
      </pc:sldChg>
      <pc:sldChg chg="del">
        <pc:chgData name="유명성 " userId="a6980de3-d5ce-4299-b7c7-8d1314aec915" providerId="ADAL" clId="{EC44C7EE-DCC0-9D46-941B-98EB179FA74D}" dt="2026-03-05T15:12:38.599" v="65" actId="2696"/>
        <pc:sldMkLst>
          <pc:docMk/>
          <pc:sldMk cId="523946313" sldId="2077"/>
        </pc:sldMkLst>
      </pc:sldChg>
      <pc:sldChg chg="del">
        <pc:chgData name="유명성 " userId="a6980de3-d5ce-4299-b7c7-8d1314aec915" providerId="ADAL" clId="{EC44C7EE-DCC0-9D46-941B-98EB179FA74D}" dt="2026-03-05T15:12:38.599" v="65" actId="2696"/>
        <pc:sldMkLst>
          <pc:docMk/>
          <pc:sldMk cId="444795868" sldId="2078"/>
        </pc:sldMkLst>
      </pc:sldChg>
      <pc:sldChg chg="del">
        <pc:chgData name="유명성 " userId="a6980de3-d5ce-4299-b7c7-8d1314aec915" providerId="ADAL" clId="{EC44C7EE-DCC0-9D46-941B-98EB179FA74D}" dt="2026-03-05T15:12:38.599" v="65" actId="2696"/>
        <pc:sldMkLst>
          <pc:docMk/>
          <pc:sldMk cId="3378389417" sldId="2079"/>
        </pc:sldMkLst>
      </pc:sldChg>
      <pc:sldChg chg="del">
        <pc:chgData name="유명성 " userId="a6980de3-d5ce-4299-b7c7-8d1314aec915" providerId="ADAL" clId="{EC44C7EE-DCC0-9D46-941B-98EB179FA74D}" dt="2026-03-05T15:12:38.599" v="65" actId="2696"/>
        <pc:sldMkLst>
          <pc:docMk/>
          <pc:sldMk cId="1365939252" sldId="20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E4266-8C12-4BF9-B717-45666F0A1B91}" type="datetimeFigureOut">
              <a:rPr lang="ko-KR" altLang="en-US" smtClean="0"/>
              <a:t>2026-04-14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229316-16EF-4701-90E4-A0F2F15641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89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229316-16EF-4701-90E4-A0F2F15641D9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1738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2ADE1-389B-A479-9FA9-5449CB3E4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A4F3DFAA-A602-508D-FEE8-2B7C333354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3313203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9FCEBDD6-1F07-0E4F-A9A8-0FF30B9952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283323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DFDAAD99-5148-0A42-857C-ABDE476BC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4100375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DFDAAD99-5148-0A42-857C-ABDE476BC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1113827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DFDAAD99-5148-0A42-857C-ABDE476BC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1480757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DFDAAD99-5148-0A42-857C-ABDE476BC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2182993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DFDAAD99-5148-0A42-857C-ABDE476BC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1472153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3E9F7-1A93-D83F-DE80-741BB0796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F3912BE6-2CC0-7A87-8BE5-C4EF3D86F4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127163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0EB04-0793-00B0-8966-1444ADD26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9B562E4D-248B-5C35-D967-CA8CFF061C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4068433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E93F11-7113-8F46-2BD3-943C42779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F656E2B5-0178-28B2-C1F3-04CC68D183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4248081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141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b="1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altLang="ko-K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000654"/>
            <a:ext cx="2472271" cy="365125"/>
          </a:xfrm>
        </p:spPr>
        <p:txBody>
          <a:bodyPr/>
          <a:lstStyle>
            <a:lvl1pPr algn="l">
              <a:defRPr sz="1400">
                <a:solidFill>
                  <a:srgbClr val="00438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AAE837A2-3C23-5A40-9721-076AA33458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65274" y="0"/>
            <a:ext cx="2690406" cy="1903438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F1C78A7E-A62D-4FF2-812E-1381606206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37294" b="36827"/>
          <a:stretch/>
        </p:blipFill>
        <p:spPr>
          <a:xfrm>
            <a:off x="6081669" y="740665"/>
            <a:ext cx="2283069" cy="590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92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4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0043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462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69907" y="49854"/>
            <a:ext cx="2472271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48586" y="286603"/>
            <a:ext cx="10898372" cy="1450757"/>
          </a:xfrm>
        </p:spPr>
        <p:txBody>
          <a:bodyPr/>
          <a:lstStyle>
            <a:lvl1pPr>
              <a:defRPr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8586" y="1845734"/>
            <a:ext cx="5386454" cy="4299883"/>
          </a:xfrm>
        </p:spPr>
        <p:txBody>
          <a:bodyPr/>
          <a:lstStyle>
            <a:lvl2pPr>
              <a:buClr>
                <a:srgbClr val="00438F"/>
              </a:buClr>
              <a:defRPr/>
            </a:lvl2pPr>
            <a:lvl3pPr>
              <a:buClr>
                <a:srgbClr val="00438F"/>
              </a:buClr>
              <a:defRPr/>
            </a:lvl3pPr>
            <a:lvl4pPr>
              <a:buClr>
                <a:srgbClr val="00438F"/>
              </a:buClr>
              <a:defRPr/>
            </a:lvl4pPr>
            <a:lvl5pPr>
              <a:buClr>
                <a:srgbClr val="00438F"/>
              </a:buClr>
              <a:defRPr/>
            </a:lvl5pPr>
          </a:lstStyle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5329038" cy="4299884"/>
          </a:xfrm>
        </p:spPr>
        <p:txBody>
          <a:bodyPr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2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27321" y="286603"/>
            <a:ext cx="10930270" cy="1450757"/>
          </a:xfrm>
        </p:spPr>
        <p:txBody>
          <a:bodyPr/>
          <a:lstStyle>
            <a:lvl1pPr>
              <a:defRPr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321" y="1846052"/>
            <a:ext cx="5407719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21" y="2582334"/>
            <a:ext cx="5407719" cy="3637713"/>
          </a:xfrm>
        </p:spPr>
        <p:txBody>
          <a:bodyPr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19" y="1846052"/>
            <a:ext cx="5339671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3"/>
            <a:ext cx="5339670" cy="3637713"/>
          </a:xfrm>
        </p:spPr>
        <p:txBody>
          <a:bodyPr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1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6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0141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1246136" y="1614541"/>
            <a:ext cx="10058400" cy="2432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1" kern="1200" spc="-50" baseline="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4D53ED-5921-BB42-B50C-AE05879EBC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50706" y="5762188"/>
            <a:ext cx="2469657" cy="174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8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0141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0C0496-E35B-5148-84FB-10F08A8494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50706" y="5762188"/>
            <a:ext cx="2469657" cy="174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067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0043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0043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1">
                <a:solidFill>
                  <a:srgbClr val="FFFFFF"/>
                </a:solidFill>
              </a:defRPr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0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7321" y="447432"/>
            <a:ext cx="10940901" cy="8805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321" y="1421647"/>
            <a:ext cx="10940901" cy="444744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48092" y="49854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8414" y="6427883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>
                <a:solidFill>
                  <a:srgbClr val="00438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627321" y="1327978"/>
            <a:ext cx="10940901" cy="1"/>
          </a:xfrm>
          <a:prstGeom prst="line">
            <a:avLst/>
          </a:prstGeom>
          <a:ln w="19050">
            <a:solidFill>
              <a:srgbClr val="0141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 flipV="1">
            <a:off x="1" y="6368900"/>
            <a:ext cx="12192000" cy="45719"/>
          </a:xfrm>
          <a:prstGeom prst="rect">
            <a:avLst/>
          </a:prstGeom>
          <a:solidFill>
            <a:srgbClr val="0141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8DB6D5C-8468-254E-A960-18460C53CEC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650706" y="5762188"/>
            <a:ext cx="2469657" cy="1747261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9D244210-2114-4C1B-817B-AC09A618DBD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093289" y="5846199"/>
            <a:ext cx="1576618" cy="1576618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7435D3E7-DBBC-4302-AF80-6103F708905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11225399" y="669573"/>
            <a:ext cx="1104437" cy="1104437"/>
          </a:xfrm>
          <a:prstGeom prst="rect">
            <a:avLst/>
          </a:prstGeom>
        </p:spPr>
      </p:pic>
      <p:sp>
        <p:nvSpPr>
          <p:cNvPr id="14" name="타원 13">
            <a:extLst>
              <a:ext uri="{FF2B5EF4-FFF2-40B4-BE49-F238E27FC236}">
                <a16:creationId xmlns:a16="http://schemas.microsoft.com/office/drawing/2014/main" id="{909792A2-21C9-40AB-9178-EC741B930E4C}"/>
              </a:ext>
            </a:extLst>
          </p:cNvPr>
          <p:cNvSpPr/>
          <p:nvPr userDrawn="1"/>
        </p:nvSpPr>
        <p:spPr>
          <a:xfrm>
            <a:off x="550069" y="1286722"/>
            <a:ext cx="73709" cy="73709"/>
          </a:xfrm>
          <a:prstGeom prst="ellipse">
            <a:avLst/>
          </a:prstGeom>
          <a:solidFill>
            <a:schemeClr val="bg1"/>
          </a:solidFill>
          <a:ln>
            <a:solidFill>
              <a:srgbClr val="0141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9085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1" r:id="rId3"/>
    <p:sldLayoutId id="2147483832" r:id="rId4"/>
    <p:sldLayoutId id="2147483833" r:id="rId5"/>
    <p:sldLayoutId id="2147483834" r:id="rId6"/>
    <p:sldLayoutId id="2147483840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b="1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rgbClr val="00438F"/>
        </a:buClr>
        <a:buSzPct val="100000"/>
        <a:buFont typeface="LucidaGrande" charset="0"/>
        <a:buChar char="●"/>
        <a:tabLst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39750" indent="-339725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rgbClr val="00438F"/>
        </a:buClr>
        <a:buFont typeface="LucidaGrande" charset="0"/>
        <a:buChar char="•"/>
        <a:tabLst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rgbClr val="00438F"/>
        </a:buClr>
        <a:buFont typeface="LucidaGrande" charset="0"/>
        <a:buChar char="⁃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rgbClr val="00438F"/>
        </a:buClr>
        <a:buFont typeface="HiraMinProN-W3" charset="-128"/>
        <a:buChar char="・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rgbClr val="00438F"/>
        </a:buClr>
        <a:buFont typeface="HiraMinProN-W3" charset="-128"/>
        <a:buChar char="・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iho-shin.kro.kr:840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216DCDEC-D48C-5D4C-8772-D6D66FF11A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689" y="2272552"/>
            <a:ext cx="10668622" cy="2052559"/>
          </a:xfrm>
        </p:spPr>
        <p:txBody>
          <a:bodyPr anchor="ctr">
            <a:normAutofit/>
          </a:bodyPr>
          <a:lstStyle/>
          <a:p>
            <a:pPr algn="ctr"/>
            <a:r>
              <a:rPr lang="ko-KR" altLang="en-US" sz="5400" dirty="0">
                <a:solidFill>
                  <a:srgbClr val="014195"/>
                </a:solidFill>
              </a:rPr>
              <a:t>운영체제 및 서버 가상화</a:t>
            </a:r>
            <a:endParaRPr lang="en-US" altLang="ko-KR" sz="6600" dirty="0">
              <a:solidFill>
                <a:srgbClr val="01419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1CAA73-6BAC-9F43-BB86-A7259DE4EF1F}"/>
              </a:ext>
            </a:extLst>
          </p:cNvPr>
          <p:cNvSpPr txBox="1"/>
          <p:nvPr/>
        </p:nvSpPr>
        <p:spPr>
          <a:xfrm>
            <a:off x="761689" y="4452112"/>
            <a:ext cx="9715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신승리 </a:t>
            </a:r>
            <a:r>
              <a:rPr lang="en-US" altLang="ko-KR" sz="2400" dirty="0"/>
              <a:t>(</a:t>
            </a:r>
            <a:r>
              <a:rPr lang="en-US" altLang="ko-KR" sz="2400" dirty="0">
                <a:hlinkClick r:id="rId3"/>
              </a:rPr>
              <a:t>http://siho-shin.kro.kr:8400/</a:t>
            </a:r>
            <a:r>
              <a:rPr lang="en-US" altLang="ko-KR" sz="2400" dirty="0"/>
              <a:t>)</a:t>
            </a:r>
          </a:p>
          <a:p>
            <a:r>
              <a:rPr lang="en-KR" sz="2400" dirty="0"/>
              <a:t>Trustworthy Networked System (TNS) Lab.</a:t>
            </a:r>
          </a:p>
          <a:p>
            <a:r>
              <a:rPr lang="en-KR" sz="2400" dirty="0"/>
              <a:t>University of Seoul</a:t>
            </a:r>
          </a:p>
        </p:txBody>
      </p:sp>
    </p:spTree>
    <p:extLst>
      <p:ext uri="{BB962C8B-B14F-4D97-AF65-F5344CB8AC3E}">
        <p14:creationId xmlns:p14="http://schemas.microsoft.com/office/powerpoint/2010/main" val="3398662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60CEC-57C7-621A-37B6-F75E4A00D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EDEE5-3D3A-8D84-B2E9-B0CCFA68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321" y="297997"/>
            <a:ext cx="10940901" cy="912768"/>
          </a:xfrm>
        </p:spPr>
        <p:txBody>
          <a:bodyPr>
            <a:noAutofit/>
          </a:bodyPr>
          <a:lstStyle/>
          <a:p>
            <a:r>
              <a:rPr lang="ko-KR" altLang="en-US" sz="4000" dirty="0">
                <a:solidFill>
                  <a:schemeClr val="tx1"/>
                </a:solidFill>
              </a:rPr>
              <a:t>컨테이너란 무엇인가</a:t>
            </a:r>
            <a:r>
              <a:rPr lang="en-US" altLang="ko-KR" sz="4000" dirty="0">
                <a:solidFill>
                  <a:schemeClr val="tx1"/>
                </a:solidFill>
              </a:rPr>
              <a:t>?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4EACCA-9D70-6557-3790-C3C55C3DBB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7806" y="1842248"/>
            <a:ext cx="9176388" cy="402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929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324F402-4FB5-9A46-932C-AC9EAD046B21}"/>
              </a:ext>
            </a:extLst>
          </p:cNvPr>
          <p:cNvSpPr txBox="1"/>
          <p:nvPr/>
        </p:nvSpPr>
        <p:spPr>
          <a:xfrm>
            <a:off x="625549" y="2637725"/>
            <a:ext cx="10940901" cy="1582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7200" dirty="0"/>
              <a:t>Question?</a:t>
            </a:r>
          </a:p>
        </p:txBody>
      </p:sp>
    </p:spTree>
    <p:extLst>
      <p:ext uri="{BB962C8B-B14F-4D97-AF65-F5344CB8AC3E}">
        <p14:creationId xmlns:p14="http://schemas.microsoft.com/office/powerpoint/2010/main" val="2700473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321" y="297997"/>
            <a:ext cx="10940901" cy="912768"/>
          </a:xfrm>
        </p:spPr>
        <p:txBody>
          <a:bodyPr>
            <a:noAutofit/>
          </a:bodyPr>
          <a:lstStyle/>
          <a:p>
            <a:r>
              <a:rPr lang="ko-KR" altLang="en-US" sz="4000" dirty="0">
                <a:solidFill>
                  <a:schemeClr val="tx1"/>
                </a:solidFill>
              </a:rPr>
              <a:t>운영체제란 무엇인가</a:t>
            </a:r>
            <a:r>
              <a:rPr lang="en-US" altLang="ko-KR" sz="4000" dirty="0">
                <a:solidFill>
                  <a:schemeClr val="tx1"/>
                </a:solidFill>
              </a:rPr>
              <a:t>?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1D9DA5C-214D-684C-A341-ED7090DE17B6}"/>
              </a:ext>
            </a:extLst>
          </p:cNvPr>
          <p:cNvSpPr txBox="1"/>
          <p:nvPr/>
        </p:nvSpPr>
        <p:spPr>
          <a:xfrm>
            <a:off x="627321" y="5735613"/>
            <a:ext cx="10940901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dirty="0"/>
              <a:t>운영체제는 애플리케이션에 실행 환경을 제공해주는 시스템 소프트웨어</a:t>
            </a:r>
            <a:r>
              <a:rPr lang="en-US" altLang="ko-KR" sz="2000" dirty="0"/>
              <a:t>!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8909C100-6AB1-4AC4-912C-AE0FED43C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5128" y="1513807"/>
            <a:ext cx="8541744" cy="4050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788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321" y="297997"/>
            <a:ext cx="10940901" cy="912768"/>
          </a:xfrm>
        </p:spPr>
        <p:txBody>
          <a:bodyPr>
            <a:noAutofit/>
          </a:bodyPr>
          <a:lstStyle/>
          <a:p>
            <a:r>
              <a:rPr lang="ko-KR" altLang="en-US" sz="4000" dirty="0" err="1">
                <a:solidFill>
                  <a:schemeClr val="tx1"/>
                </a:solidFill>
              </a:rPr>
              <a:t>하이퍼바이저</a:t>
            </a:r>
            <a:r>
              <a:rPr lang="en-US" altLang="ko-KR" sz="4000" dirty="0">
                <a:solidFill>
                  <a:schemeClr val="tx1"/>
                </a:solidFill>
              </a:rPr>
              <a:t>(Hypervisor)</a:t>
            </a:r>
            <a:r>
              <a:rPr lang="ko-KR" altLang="en-US" sz="4000" dirty="0">
                <a:solidFill>
                  <a:schemeClr val="tx1"/>
                </a:solidFill>
              </a:rPr>
              <a:t>란 무엇인가</a:t>
            </a:r>
            <a:r>
              <a:rPr lang="en-US" altLang="ko-KR" sz="4000" dirty="0">
                <a:solidFill>
                  <a:schemeClr val="tx1"/>
                </a:solidFill>
              </a:rPr>
              <a:t>?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674C27D2-F2D9-4681-895B-8C27637A46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771134"/>
            <a:ext cx="7620000" cy="3810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D760E74-BA17-4564-A113-2F1C3F3C6BC3}"/>
              </a:ext>
            </a:extLst>
          </p:cNvPr>
          <p:cNvSpPr txBox="1"/>
          <p:nvPr/>
        </p:nvSpPr>
        <p:spPr>
          <a:xfrm>
            <a:off x="627321" y="5735613"/>
            <a:ext cx="10940901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dirty="0"/>
              <a:t>하나의 하드웨어에서 여러 개의 운영체제를 동작할 수 있게 하는 기술</a:t>
            </a:r>
            <a:r>
              <a:rPr lang="en-US" altLang="ko-KR" sz="2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42845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321" y="297997"/>
            <a:ext cx="10940901" cy="912768"/>
          </a:xfrm>
        </p:spPr>
        <p:txBody>
          <a:bodyPr>
            <a:noAutofit/>
          </a:bodyPr>
          <a:lstStyle/>
          <a:p>
            <a:r>
              <a:rPr lang="ko-KR" altLang="en-US" sz="4000" dirty="0" err="1">
                <a:solidFill>
                  <a:schemeClr val="tx1"/>
                </a:solidFill>
              </a:rPr>
              <a:t>하이퍼바이저</a:t>
            </a:r>
            <a:r>
              <a:rPr lang="en-US" altLang="ko-KR" sz="4000" dirty="0">
                <a:solidFill>
                  <a:schemeClr val="tx1"/>
                </a:solidFill>
              </a:rPr>
              <a:t>(Hypervisor)</a:t>
            </a:r>
            <a:r>
              <a:rPr lang="ko-KR" altLang="en-US" sz="4000" dirty="0">
                <a:solidFill>
                  <a:schemeClr val="tx1"/>
                </a:solidFill>
              </a:rPr>
              <a:t>란 무엇인가</a:t>
            </a:r>
            <a:r>
              <a:rPr lang="en-US" altLang="ko-KR" sz="4000" dirty="0">
                <a:solidFill>
                  <a:schemeClr val="tx1"/>
                </a:solidFill>
              </a:rPr>
              <a:t>?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0B2D6354-11CE-4F2F-A304-181ABE4EC4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1705" y="1504164"/>
            <a:ext cx="7268589" cy="468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83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321" y="297997"/>
            <a:ext cx="10940901" cy="912768"/>
          </a:xfrm>
        </p:spPr>
        <p:txBody>
          <a:bodyPr>
            <a:noAutofit/>
          </a:bodyPr>
          <a:lstStyle/>
          <a:p>
            <a:r>
              <a:rPr lang="ko-KR" altLang="en-US" sz="4000" dirty="0">
                <a:solidFill>
                  <a:schemeClr val="tx1"/>
                </a:solidFill>
              </a:rPr>
              <a:t>가상화</a:t>
            </a:r>
            <a:r>
              <a:rPr lang="en-US" altLang="ko-KR" sz="4000" dirty="0">
                <a:solidFill>
                  <a:schemeClr val="tx1"/>
                </a:solidFill>
              </a:rPr>
              <a:t>(Virtualization)</a:t>
            </a:r>
            <a:r>
              <a:rPr lang="ko-KR" altLang="en-US" sz="4000" dirty="0">
                <a:solidFill>
                  <a:schemeClr val="tx1"/>
                </a:solidFill>
              </a:rPr>
              <a:t>의 역사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1D9DA5C-214D-684C-A341-ED7090DE17B6}"/>
              </a:ext>
            </a:extLst>
          </p:cNvPr>
          <p:cNvSpPr txBox="1"/>
          <p:nvPr/>
        </p:nvSpPr>
        <p:spPr>
          <a:xfrm>
            <a:off x="627320" y="1374754"/>
            <a:ext cx="10940901" cy="2812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/>
              <a:t>1960</a:t>
            </a:r>
            <a:r>
              <a:rPr lang="ko-KR" altLang="en-US" sz="2000" dirty="0"/>
              <a:t>년대</a:t>
            </a:r>
            <a:r>
              <a:rPr lang="en-US" altLang="ko-KR" sz="2000" dirty="0"/>
              <a:t>: </a:t>
            </a:r>
            <a:r>
              <a:rPr lang="ko-KR" altLang="en-US" sz="2000" dirty="0"/>
              <a:t>애플리케이션의 호환성 문제를 해결하기 위해 만들어짐</a:t>
            </a:r>
            <a:r>
              <a:rPr lang="en-US" altLang="ko-KR" sz="2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/>
              <a:t>2000</a:t>
            </a:r>
            <a:r>
              <a:rPr lang="ko-KR" altLang="en-US" sz="2000" dirty="0"/>
              <a:t>년대</a:t>
            </a:r>
            <a:r>
              <a:rPr lang="en-US" altLang="ko-KR" sz="2000" dirty="0"/>
              <a:t>: </a:t>
            </a:r>
            <a:r>
              <a:rPr lang="ko-KR" altLang="en-US" sz="2000" dirty="0"/>
              <a:t>서버 가상화의 대안으로 떠오르기 시작함</a:t>
            </a:r>
            <a:r>
              <a:rPr lang="en-US" altLang="ko-KR" sz="20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/>
              <a:t>2010</a:t>
            </a:r>
            <a:r>
              <a:rPr lang="ko-KR" altLang="en-US" sz="2000" dirty="0"/>
              <a:t>년대 이후</a:t>
            </a:r>
            <a:r>
              <a:rPr lang="en-US" altLang="ko-KR" sz="2000" dirty="0"/>
              <a:t>: </a:t>
            </a:r>
            <a:r>
              <a:rPr lang="ko-KR" altLang="en-US" sz="2000" dirty="0"/>
              <a:t>클라우드 컴퓨팅의 시대가 도래하면서 재차 강조되기 시작함</a:t>
            </a:r>
            <a:r>
              <a:rPr lang="en-US" altLang="ko-KR" sz="2000" dirty="0"/>
              <a:t>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/>
              <a:t>Under-utilization: </a:t>
            </a:r>
            <a:r>
              <a:rPr lang="ko-KR" altLang="en-US" sz="2000" dirty="0"/>
              <a:t>하드웨어 성능이 늘면서 낭비되는 자원이 </a:t>
            </a:r>
            <a:r>
              <a:rPr lang="ko-KR" altLang="en-US" sz="2000" dirty="0" err="1"/>
              <a:t>많아짐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666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321" y="297997"/>
            <a:ext cx="10940901" cy="912768"/>
          </a:xfrm>
        </p:spPr>
        <p:txBody>
          <a:bodyPr>
            <a:noAutofit/>
          </a:bodyPr>
          <a:lstStyle/>
          <a:p>
            <a:r>
              <a:rPr lang="ko-KR" altLang="en-US" sz="4000" dirty="0">
                <a:solidFill>
                  <a:schemeClr val="tx1"/>
                </a:solidFill>
              </a:rPr>
              <a:t>가상화의 장점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1D9DA5C-214D-684C-A341-ED7090DE17B6}"/>
              </a:ext>
            </a:extLst>
          </p:cNvPr>
          <p:cNvSpPr txBox="1"/>
          <p:nvPr/>
        </p:nvSpPr>
        <p:spPr>
          <a:xfrm>
            <a:off x="627320" y="1374754"/>
            <a:ext cx="10940901" cy="3737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/>
              <a:t>한 서버의 물리적 자원들이 분할되어 여러 개의 독립적인 가상 </a:t>
            </a:r>
            <a:r>
              <a:rPr lang="ko-KR" altLang="en-US" sz="2000" dirty="0" err="1"/>
              <a:t>머신들에</a:t>
            </a:r>
            <a:r>
              <a:rPr lang="ko-KR" altLang="en-US" sz="2000" dirty="0"/>
              <a:t> 의해 공유됨</a:t>
            </a:r>
            <a:r>
              <a:rPr lang="en-US" altLang="ko-KR" sz="2000" dirty="0"/>
              <a:t>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/>
              <a:t>혼합된 </a:t>
            </a:r>
            <a:r>
              <a:rPr lang="en-US" altLang="ko-KR" sz="2000" dirty="0"/>
              <a:t>workload</a:t>
            </a:r>
            <a:r>
              <a:rPr lang="ko-KR" altLang="en-US" sz="2000" dirty="0"/>
              <a:t>가 같은 서버 위에서 처리될 수 있음</a:t>
            </a:r>
            <a:r>
              <a:rPr lang="en-US" altLang="ko-KR" sz="20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/>
              <a:t>캡슐화를 수행할 수 있음</a:t>
            </a:r>
            <a:r>
              <a:rPr lang="en-US" altLang="ko-KR" sz="2000" dirty="0"/>
              <a:t>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/>
              <a:t>하나의 가상 </a:t>
            </a:r>
            <a:r>
              <a:rPr lang="ko-KR" altLang="en-US" sz="2000" dirty="0" err="1"/>
              <a:t>머신이</a:t>
            </a:r>
            <a:r>
              <a:rPr lang="ko-KR" altLang="en-US" sz="2000" dirty="0"/>
              <a:t> 파일 시스템상의 파일로 저장되어 </a:t>
            </a:r>
            <a:r>
              <a:rPr lang="en-US" altLang="ko-KR" sz="2000" dirty="0"/>
              <a:t>migration, snapshotting </a:t>
            </a:r>
            <a:r>
              <a:rPr lang="ko-KR" altLang="en-US" sz="2000" dirty="0"/>
              <a:t>등을 수월하게 수행할 수 있음</a:t>
            </a:r>
            <a:r>
              <a:rPr lang="en-US" altLang="ko-KR" sz="20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/>
              <a:t>같은 기능을 수행하는 가상 </a:t>
            </a:r>
            <a:r>
              <a:rPr lang="ko-KR" altLang="en-US" sz="2000" dirty="0" err="1"/>
              <a:t>머신을</a:t>
            </a:r>
            <a:r>
              <a:rPr lang="ko-KR" altLang="en-US" sz="2000" dirty="0"/>
              <a:t> 여럿 두어 하나가 다운되더라도 작업을 계속해서 수행할 수 있음</a:t>
            </a:r>
            <a:r>
              <a:rPr lang="en-US" altLang="ko-KR" sz="20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/>
              <a:t>하나의 가상 </a:t>
            </a:r>
            <a:r>
              <a:rPr lang="ko-KR" altLang="en-US" sz="2000" dirty="0" err="1"/>
              <a:t>머신에</a:t>
            </a:r>
            <a:r>
              <a:rPr lang="ko-KR" altLang="en-US" sz="2000" dirty="0"/>
              <a:t> 발생한 </a:t>
            </a:r>
            <a:r>
              <a:rPr lang="en-US" altLang="ko-KR" sz="2000" dirty="0"/>
              <a:t>security breach</a:t>
            </a:r>
            <a:r>
              <a:rPr lang="ko-KR" altLang="en-US" sz="2000" dirty="0"/>
              <a:t>가 다른 </a:t>
            </a:r>
            <a:r>
              <a:rPr lang="ko-KR" altLang="en-US" sz="2000" dirty="0" err="1"/>
              <a:t>머신으로</a:t>
            </a:r>
            <a:r>
              <a:rPr lang="ko-KR" altLang="en-US" sz="2000" dirty="0"/>
              <a:t> 번지기 어려움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3439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92811-64BD-F29E-19A4-EC2890283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8AA7B-F212-C8DF-4E88-E44CFAE1D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321" y="297997"/>
            <a:ext cx="10940901" cy="912768"/>
          </a:xfrm>
        </p:spPr>
        <p:txBody>
          <a:bodyPr>
            <a:noAutofit/>
          </a:bodyPr>
          <a:lstStyle/>
          <a:p>
            <a:r>
              <a:rPr lang="ko-KR" altLang="en-US" sz="4000" dirty="0">
                <a:solidFill>
                  <a:schemeClr val="tx1"/>
                </a:solidFill>
              </a:rPr>
              <a:t>가상화가 더 가능한가</a:t>
            </a:r>
            <a:r>
              <a:rPr lang="en-US" altLang="ko-KR" sz="4000" dirty="0">
                <a:solidFill>
                  <a:schemeClr val="tx1"/>
                </a:solidFill>
              </a:rPr>
              <a:t>? – </a:t>
            </a:r>
            <a:r>
              <a:rPr lang="ko-KR" altLang="en-US" sz="4000" dirty="0">
                <a:solidFill>
                  <a:schemeClr val="tx1"/>
                </a:solidFill>
              </a:rPr>
              <a:t>컨테이너</a:t>
            </a:r>
            <a:r>
              <a:rPr lang="en-US" altLang="ko-KR" sz="4000" dirty="0">
                <a:solidFill>
                  <a:schemeClr val="tx1"/>
                </a:solidFill>
              </a:rPr>
              <a:t>(Container)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3798343-6187-3B2A-D928-B8E2173C2A6A}"/>
              </a:ext>
            </a:extLst>
          </p:cNvPr>
          <p:cNvSpPr txBox="1"/>
          <p:nvPr/>
        </p:nvSpPr>
        <p:spPr>
          <a:xfrm>
            <a:off x="627320" y="1374754"/>
            <a:ext cx="10940901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/>
              <a:t>가상 머신의 경우 시동 시간이 길다는 단점이 있음</a:t>
            </a:r>
            <a:r>
              <a:rPr lang="en-US" altLang="ko-KR" sz="20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/>
              <a:t>가상화로 인한 오버헤드도 큼</a:t>
            </a:r>
            <a:r>
              <a:rPr lang="en-US" altLang="ko-KR" sz="20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000" dirty="0"/>
          </a:p>
          <a:p>
            <a:pPr>
              <a:lnSpc>
                <a:spcPct val="150000"/>
              </a:lnSpc>
            </a:pPr>
            <a:r>
              <a:rPr lang="ko-KR" altLang="en-US" sz="2000" dirty="0"/>
              <a:t>→ 따라서 </a:t>
            </a:r>
            <a:r>
              <a:rPr lang="en-US" altLang="ko-KR" sz="2000" dirty="0"/>
              <a:t>“</a:t>
            </a:r>
            <a:r>
              <a:rPr lang="ko-KR" altLang="en-US" sz="2000" dirty="0"/>
              <a:t>컨테이너</a:t>
            </a:r>
            <a:r>
              <a:rPr lang="en-US" altLang="ko-KR" sz="2000" dirty="0"/>
              <a:t>”</a:t>
            </a:r>
            <a:r>
              <a:rPr lang="ko-KR" altLang="en-US" sz="2000" dirty="0"/>
              <a:t>라는 개념이 등장하게 됨</a:t>
            </a:r>
            <a:r>
              <a:rPr lang="en-US" altLang="ko-KR" sz="2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86703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96472-AA22-FF90-C230-AB2B8A25A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0FE28-E4D4-837D-4C9F-EAD8D99D3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321" y="297997"/>
            <a:ext cx="10940901" cy="912768"/>
          </a:xfrm>
        </p:spPr>
        <p:txBody>
          <a:bodyPr>
            <a:noAutofit/>
          </a:bodyPr>
          <a:lstStyle/>
          <a:p>
            <a:r>
              <a:rPr lang="ko-KR" altLang="en-US" sz="4000" dirty="0">
                <a:solidFill>
                  <a:schemeClr val="tx1"/>
                </a:solidFill>
              </a:rPr>
              <a:t>컨테이너란 무엇인가</a:t>
            </a:r>
            <a:r>
              <a:rPr lang="en-US" altLang="ko-KR" sz="4000" dirty="0">
                <a:solidFill>
                  <a:schemeClr val="tx1"/>
                </a:solidFill>
              </a:rPr>
              <a:t>?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2C154A8-B0B6-CB0A-9A30-17A8690C1155}"/>
              </a:ext>
            </a:extLst>
          </p:cNvPr>
          <p:cNvSpPr txBox="1"/>
          <p:nvPr/>
        </p:nvSpPr>
        <p:spPr>
          <a:xfrm>
            <a:off x="627320" y="1374754"/>
            <a:ext cx="10940901" cy="18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/>
              <a:t>호스트의 운영체제를 공유하는</a:t>
            </a:r>
            <a:r>
              <a:rPr lang="en-US" altLang="ko-KR" sz="2000" dirty="0"/>
              <a:t>, </a:t>
            </a:r>
            <a:r>
              <a:rPr lang="ko-KR" altLang="en-US" sz="2000" dirty="0"/>
              <a:t>서로 독립적인 인스턴스</a:t>
            </a:r>
            <a:r>
              <a:rPr lang="en-US" altLang="ko-KR" sz="20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/>
              <a:t>하이퍼바이저를 사용하지 않음</a:t>
            </a:r>
            <a:r>
              <a:rPr lang="en-US" altLang="ko-KR" sz="20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/>
              <a:t>기반이 되는 운영체제를 올리는 대신</a:t>
            </a:r>
            <a:r>
              <a:rPr lang="en-US" altLang="ko-KR" sz="2000" dirty="0"/>
              <a:t>, </a:t>
            </a:r>
            <a:r>
              <a:rPr lang="ko-KR" altLang="en-US" sz="2000" dirty="0"/>
              <a:t>애플리케이션 실행에 필요한 바이너리와 라이브러리를 올려줌</a:t>
            </a:r>
            <a:r>
              <a:rPr lang="en-US" altLang="ko-K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6212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DDA65-A408-2384-1639-E0AD9F081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DFDD4-D0A2-9B70-5AF7-36F8E1065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321" y="297997"/>
            <a:ext cx="10940901" cy="912768"/>
          </a:xfrm>
        </p:spPr>
        <p:txBody>
          <a:bodyPr>
            <a:noAutofit/>
          </a:bodyPr>
          <a:lstStyle/>
          <a:p>
            <a:r>
              <a:rPr lang="ko-KR" altLang="en-US" sz="4000" dirty="0">
                <a:solidFill>
                  <a:schemeClr val="tx1"/>
                </a:solidFill>
              </a:rPr>
              <a:t>컨테이너란 무엇인가</a:t>
            </a:r>
            <a:r>
              <a:rPr lang="en-US" altLang="ko-KR" sz="4000" dirty="0">
                <a:solidFill>
                  <a:schemeClr val="tx1"/>
                </a:solidFill>
              </a:rPr>
              <a:t>?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016F6F-E4ED-7864-D7C8-D6A3CBD46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1379" y="1553136"/>
            <a:ext cx="7189242" cy="4531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3552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1D15CBC-FF59-5242-B0CF-708CD12A27BD}" vid="{A0A047FD-1A00-7341-979E-AD4F32F537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7C60C00213108949B4C49BEA9E3E2681" ma:contentTypeVersion="11" ma:contentTypeDescription="새 문서를 만듭니다." ma:contentTypeScope="" ma:versionID="9f3205ca9cc376de1d271db12b04c3b8">
  <xsd:schema xmlns:xsd="http://www.w3.org/2001/XMLSchema" xmlns:xs="http://www.w3.org/2001/XMLSchema" xmlns:p="http://schemas.microsoft.com/office/2006/metadata/properties" xmlns:ns3="8f171483-ad37-4cf2-9b04-c414d74185a5" targetNamespace="http://schemas.microsoft.com/office/2006/metadata/properties" ma:root="true" ma:fieldsID="75eaf3f99bf56f2b8d8bec1e2541c126" ns3:_="">
    <xsd:import namespace="8f171483-ad37-4cf2-9b04-c414d74185a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171483-ad37-4cf2-9b04-c414d74185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9DCFAA-D2DC-47CB-B049-F96A303952F4}">
  <ds:schemaRefs>
    <ds:schemaRef ds:uri="8f171483-ad37-4cf2-9b04-c414d74185a5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917DA00-91C5-48E1-A7D6-1C43AB4299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171483-ad37-4cf2-9b04-c414d74185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C99E12-0858-4BAF-8584-F4E9AF81F9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787414</TotalTime>
  <Words>252</Words>
  <Application>Microsoft Office PowerPoint</Application>
  <PresentationFormat>Widescreen</PresentationFormat>
  <Paragraphs>36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HiraMinProN-W3</vt:lpstr>
      <vt:lpstr>LucidaGrande</vt:lpstr>
      <vt:lpstr>맑은 고딕</vt:lpstr>
      <vt:lpstr>Arial</vt:lpstr>
      <vt:lpstr>Calibri</vt:lpstr>
      <vt:lpstr>Calibri Light</vt:lpstr>
      <vt:lpstr>Retrospect</vt:lpstr>
      <vt:lpstr>운영체제 및 서버 가상화</vt:lpstr>
      <vt:lpstr>운영체제란 무엇인가?</vt:lpstr>
      <vt:lpstr>하이퍼바이저(Hypervisor)란 무엇인가?</vt:lpstr>
      <vt:lpstr>하이퍼바이저(Hypervisor)란 무엇인가?</vt:lpstr>
      <vt:lpstr>가상화(Virtualization)의 역사</vt:lpstr>
      <vt:lpstr>가상화의 장점</vt:lpstr>
      <vt:lpstr>가상화가 더 가능한가? – 컨테이너(Container)</vt:lpstr>
      <vt:lpstr>컨테이너란 무엇인가?</vt:lpstr>
      <vt:lpstr>컨테이너란 무엇인가?</vt:lpstr>
      <vt:lpstr>컨테이너란 무엇인가?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Fine-Grained Isolation for Scalable, Dynamic, Multi-tenant Edge Clouds</dc:title>
  <dc:creator>유명성</dc:creator>
  <cp:lastModifiedBy>승리 신</cp:lastModifiedBy>
  <cp:revision>2415</cp:revision>
  <dcterms:created xsi:type="dcterms:W3CDTF">2020-08-04T16:31:02Z</dcterms:created>
  <dcterms:modified xsi:type="dcterms:W3CDTF">2026-04-14T10:15:44Z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0x0101007C60C00213108949B4C49BEA9E3E2681</vt:lpwstr>
  </property>
</Properties>
</file>